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2"/>
  </p:notesMasterIdLst>
  <p:handoutMasterIdLst>
    <p:handoutMasterId r:id="rId33"/>
  </p:handoutMasterIdLst>
  <p:sldIdLst>
    <p:sldId id="2448" r:id="rId5"/>
    <p:sldId id="2462" r:id="rId6"/>
    <p:sldId id="259" r:id="rId7"/>
    <p:sldId id="2451" r:id="rId8"/>
    <p:sldId id="2433" r:id="rId9"/>
    <p:sldId id="2463" r:id="rId10"/>
    <p:sldId id="2464" r:id="rId11"/>
    <p:sldId id="2465" r:id="rId12"/>
    <p:sldId id="2466" r:id="rId13"/>
    <p:sldId id="2467" r:id="rId14"/>
    <p:sldId id="2468" r:id="rId15"/>
    <p:sldId id="2472" r:id="rId16"/>
    <p:sldId id="2473" r:id="rId17"/>
    <p:sldId id="2474" r:id="rId18"/>
    <p:sldId id="2477" r:id="rId19"/>
    <p:sldId id="2479" r:id="rId20"/>
    <p:sldId id="2480" r:id="rId21"/>
    <p:sldId id="2469" r:id="rId22"/>
    <p:sldId id="2475" r:id="rId23"/>
    <p:sldId id="2476" r:id="rId24"/>
    <p:sldId id="2478" r:id="rId25"/>
    <p:sldId id="2481" r:id="rId26"/>
    <p:sldId id="2483" r:id="rId27"/>
    <p:sldId id="2484" r:id="rId28"/>
    <p:sldId id="2485" r:id="rId29"/>
    <p:sldId id="2482" r:id="rId30"/>
    <p:sldId id="248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2" userDrawn="1">
          <p15:clr>
            <a:srgbClr val="A4A3A4"/>
          </p15:clr>
        </p15:guide>
        <p15:guide id="2" pos="384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23B"/>
    <a:srgbClr val="898989"/>
    <a:srgbClr val="2F3342"/>
    <a:srgbClr val="A53F52"/>
    <a:srgbClr val="2C2153"/>
    <a:srgbClr val="E99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D535A8-D3C2-6DFD-83A8-02D06D69EE4B}" v="169" dt="2023-04-18T10:02:13.767"/>
    <p1510:client id="{2D5BB3A8-505A-4944-B23B-80618A95E18D}" v="104" dt="2023-04-17T10:11:15.682"/>
    <p1510:client id="{56F57EEE-A584-634E-3261-D8C1B6B11326}" v="384" dt="2023-04-17T11:58:19.532"/>
    <p1510:client id="{6F7D5FAF-ABBD-5ECE-84AB-B69C7380F28E}" v="151" dt="2023-04-18T09:38:58.683"/>
    <p1510:client id="{88A05F1F-BCEE-F4FE-FBEE-0CA59566820B}" v="512" dt="2023-04-17T18:48:01.026"/>
    <p1510:client id="{982F060C-3435-82C3-440E-A6F768526171}" v="145" dt="2023-04-17T11:17:56.242"/>
    <p1510:client id="{9FAF17E1-A022-5C1E-EA26-75C826796BB9}" v="289" dt="2023-04-17T14:17:01.330"/>
    <p1510:client id="{B0B69958-A83E-F892-9491-40F1FBBD1153}" v="1004" dt="2023-04-18T06:14:56.029"/>
    <p1510:client id="{B8BCDC9D-B854-4590-7428-73E7798D28C3}" v="1" dt="2023-04-18T08:45:18.030"/>
    <p1510:client id="{C299402F-86A4-428E-9560-99B5AC3ADA31}" v="1" dt="2020-08-24T22:27:47.032"/>
    <p1510:client id="{CC75D26E-1958-ACC9-7E1B-3BFDA5C38B55}" v="80" dt="2023-04-18T05:50:46.913"/>
    <p1510:client id="{FAC994BD-2829-1B32-93CB-9474F34669B3}" v="49" dt="2023-04-17T15:37:01.21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992"/>
        <p:guide pos="3840"/>
        <p:guide orient="horz" pos="1416"/>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4A9FE1-B905-4AB4-8688-4DC9D0A3A72A}" type="doc">
      <dgm:prSet loTypeId="urn:microsoft.com/office/officeart/2005/8/layout/process5" loCatId="process" qsTypeId="urn:microsoft.com/office/officeart/2005/8/quickstyle/simple1" qsCatId="simple" csTypeId="urn:microsoft.com/office/officeart/2005/8/colors/colorful1" csCatId="colorful"/>
      <dgm:spPr/>
      <dgm:t>
        <a:bodyPr/>
        <a:lstStyle/>
        <a:p>
          <a:endParaRPr lang="en-US"/>
        </a:p>
      </dgm:t>
    </dgm:pt>
    <dgm:pt modelId="{69D16672-BCB3-4BBA-B4F2-F5FC80851AED}">
      <dgm:prSet/>
      <dgm:spPr/>
      <dgm:t>
        <a:bodyPr/>
        <a:lstStyle/>
        <a:p>
          <a:r>
            <a:rPr lang="en-US"/>
            <a:t>33,836 individuals were predicted to be at low risk of recidivism, and did not in fact recidivate (True Negative).</a:t>
          </a:r>
        </a:p>
      </dgm:t>
    </dgm:pt>
    <dgm:pt modelId="{D024A128-E8D1-4690-989B-9A5A7EDAB69A}" type="parTrans" cxnId="{2A6A297F-808A-42BF-8FAB-01FBC58BCEF9}">
      <dgm:prSet/>
      <dgm:spPr/>
      <dgm:t>
        <a:bodyPr/>
        <a:lstStyle/>
        <a:p>
          <a:endParaRPr lang="en-US"/>
        </a:p>
      </dgm:t>
    </dgm:pt>
    <dgm:pt modelId="{C0E4EA59-D181-4BEF-9833-0D5C15E20E29}" type="sibTrans" cxnId="{2A6A297F-808A-42BF-8FAB-01FBC58BCEF9}">
      <dgm:prSet/>
      <dgm:spPr/>
      <dgm:t>
        <a:bodyPr/>
        <a:lstStyle/>
        <a:p>
          <a:endParaRPr lang="en-US"/>
        </a:p>
      </dgm:t>
    </dgm:pt>
    <dgm:pt modelId="{A47F162D-4A2D-4C2C-8980-EBB3E8AAC7B8}">
      <dgm:prSet/>
      <dgm:spPr/>
      <dgm:t>
        <a:bodyPr/>
        <a:lstStyle/>
        <a:p>
          <a:r>
            <a:rPr lang="en-US"/>
            <a:t>88 individuals were predicted to be at low risk of recidivism, but did in fact recidivate (False Negative).</a:t>
          </a:r>
        </a:p>
      </dgm:t>
    </dgm:pt>
    <dgm:pt modelId="{D6A50B40-7866-40E4-84FA-F63BA19FAEDC}" type="parTrans" cxnId="{72C81CFB-4338-43C4-AE67-5CFCB1283A5D}">
      <dgm:prSet/>
      <dgm:spPr/>
      <dgm:t>
        <a:bodyPr/>
        <a:lstStyle/>
        <a:p>
          <a:endParaRPr lang="en-US"/>
        </a:p>
      </dgm:t>
    </dgm:pt>
    <dgm:pt modelId="{B9635259-3D67-4721-9245-5EA5B804DCE0}" type="sibTrans" cxnId="{72C81CFB-4338-43C4-AE67-5CFCB1283A5D}">
      <dgm:prSet/>
      <dgm:spPr/>
      <dgm:t>
        <a:bodyPr/>
        <a:lstStyle/>
        <a:p>
          <a:endParaRPr lang="en-US"/>
        </a:p>
      </dgm:t>
    </dgm:pt>
    <dgm:pt modelId="{321B8A55-EBA9-4DB2-B238-98040CC4C238}">
      <dgm:prSet/>
      <dgm:spPr/>
      <dgm:t>
        <a:bodyPr/>
        <a:lstStyle/>
        <a:p>
          <a:r>
            <a:rPr lang="en-US"/>
            <a:t>152 individuals were predicted to be at medium risk of recidivism, and did not in fact recidivate (True Negative).</a:t>
          </a:r>
        </a:p>
      </dgm:t>
    </dgm:pt>
    <dgm:pt modelId="{E29A5017-0C96-4080-A429-5C78BC062525}" type="parTrans" cxnId="{9C225ABC-26B3-46AA-B415-DD448772BADD}">
      <dgm:prSet/>
      <dgm:spPr/>
      <dgm:t>
        <a:bodyPr/>
        <a:lstStyle/>
        <a:p>
          <a:endParaRPr lang="en-US"/>
        </a:p>
      </dgm:t>
    </dgm:pt>
    <dgm:pt modelId="{A97A398B-2200-40D1-A4C2-C72DBE5024A4}" type="sibTrans" cxnId="{9C225ABC-26B3-46AA-B415-DD448772BADD}">
      <dgm:prSet/>
      <dgm:spPr/>
      <dgm:t>
        <a:bodyPr/>
        <a:lstStyle/>
        <a:p>
          <a:endParaRPr lang="en-US"/>
        </a:p>
      </dgm:t>
    </dgm:pt>
    <dgm:pt modelId="{2F395B47-3DE1-42D1-8446-6176CA66F8A2}">
      <dgm:prSet/>
      <dgm:spPr/>
      <dgm:t>
        <a:bodyPr/>
        <a:lstStyle/>
        <a:p>
          <a:r>
            <a:rPr lang="en-US"/>
            <a:t>6 individuals were predicted to be at medium risk of recidivism, but did in fact recidivate (False Negative).</a:t>
          </a:r>
        </a:p>
      </dgm:t>
    </dgm:pt>
    <dgm:pt modelId="{8433BAAD-3DAE-4F9D-ACF7-E995E01AACFF}" type="parTrans" cxnId="{3EA8BCDD-D828-4B57-A286-CCC08BD1ED94}">
      <dgm:prSet/>
      <dgm:spPr/>
      <dgm:t>
        <a:bodyPr/>
        <a:lstStyle/>
        <a:p>
          <a:endParaRPr lang="en-US"/>
        </a:p>
      </dgm:t>
    </dgm:pt>
    <dgm:pt modelId="{6F4EC03F-6D97-45CE-B9B5-2D69738FA4BE}" type="sibTrans" cxnId="{3EA8BCDD-D828-4B57-A286-CCC08BD1ED94}">
      <dgm:prSet/>
      <dgm:spPr/>
      <dgm:t>
        <a:bodyPr/>
        <a:lstStyle/>
        <a:p>
          <a:endParaRPr lang="en-US"/>
        </a:p>
      </dgm:t>
    </dgm:pt>
    <dgm:pt modelId="{9B9C86DD-D9B0-4AA7-8774-0A60C51D2C95}">
      <dgm:prSet/>
      <dgm:spPr/>
      <dgm:t>
        <a:bodyPr/>
        <a:lstStyle/>
        <a:p>
          <a:r>
            <a:rPr lang="en-US"/>
            <a:t>439 individuals were predicted to be at high risk of recidivism, and did not in fact recidivate (False Positive).</a:t>
          </a:r>
        </a:p>
      </dgm:t>
    </dgm:pt>
    <dgm:pt modelId="{ACC97A37-2463-4F1C-9991-F50A9BC49305}" type="parTrans" cxnId="{B482686C-6649-4A22-A152-3A8C9F61BF6F}">
      <dgm:prSet/>
      <dgm:spPr/>
      <dgm:t>
        <a:bodyPr/>
        <a:lstStyle/>
        <a:p>
          <a:endParaRPr lang="en-US"/>
        </a:p>
      </dgm:t>
    </dgm:pt>
    <dgm:pt modelId="{D6DE58C0-851B-49EC-90E7-6D529AB9B048}" type="sibTrans" cxnId="{B482686C-6649-4A22-A152-3A8C9F61BF6F}">
      <dgm:prSet/>
      <dgm:spPr/>
      <dgm:t>
        <a:bodyPr/>
        <a:lstStyle/>
        <a:p>
          <a:endParaRPr lang="en-US"/>
        </a:p>
      </dgm:t>
    </dgm:pt>
    <dgm:pt modelId="{982008F0-ABD8-4298-B322-F316BEF69359}">
      <dgm:prSet/>
      <dgm:spPr/>
      <dgm:t>
        <a:bodyPr/>
        <a:lstStyle/>
        <a:p>
          <a:r>
            <a:rPr lang="en-US"/>
            <a:t>5,894 individuals were predicted to be at high risk of recidivism, and did in fact recidivate (True Positive).</a:t>
          </a:r>
        </a:p>
      </dgm:t>
    </dgm:pt>
    <dgm:pt modelId="{B98260EA-96FD-47B0-A4F0-25E0577C86A8}" type="parTrans" cxnId="{72B3D60A-7F6C-44E7-BFBF-9F189815F619}">
      <dgm:prSet/>
      <dgm:spPr/>
      <dgm:t>
        <a:bodyPr/>
        <a:lstStyle/>
        <a:p>
          <a:endParaRPr lang="en-US"/>
        </a:p>
      </dgm:t>
    </dgm:pt>
    <dgm:pt modelId="{4D7B1C12-5CEE-4B6D-B6F2-D86C894963E9}" type="sibTrans" cxnId="{72B3D60A-7F6C-44E7-BFBF-9F189815F619}">
      <dgm:prSet/>
      <dgm:spPr/>
      <dgm:t>
        <a:bodyPr/>
        <a:lstStyle/>
        <a:p>
          <a:endParaRPr lang="en-US"/>
        </a:p>
      </dgm:t>
    </dgm:pt>
    <dgm:pt modelId="{5798EAAD-7BBE-4B37-94FD-1679B63D1F1F}">
      <dgm:prSet/>
      <dgm:spPr/>
      <dgm:t>
        <a:bodyPr/>
        <a:lstStyle/>
        <a:p>
          <a:r>
            <a:rPr lang="en-US"/>
            <a:t>563 individuals were predicted to be at very high risk of recidivism, and did not in fact recidivate (True Negative).</a:t>
          </a:r>
        </a:p>
      </dgm:t>
    </dgm:pt>
    <dgm:pt modelId="{AA6C1FD8-6C4A-400D-BDE0-A54335DF1242}" type="parTrans" cxnId="{DD2D5DEE-E945-48EE-B9A4-2E279B699DB3}">
      <dgm:prSet/>
      <dgm:spPr/>
      <dgm:t>
        <a:bodyPr/>
        <a:lstStyle/>
        <a:p>
          <a:endParaRPr lang="en-US"/>
        </a:p>
      </dgm:t>
    </dgm:pt>
    <dgm:pt modelId="{B4B995FB-1308-4936-A3F3-C5B72C64F5CA}" type="sibTrans" cxnId="{DD2D5DEE-E945-48EE-B9A4-2E279B699DB3}">
      <dgm:prSet/>
      <dgm:spPr/>
      <dgm:t>
        <a:bodyPr/>
        <a:lstStyle/>
        <a:p>
          <a:endParaRPr lang="en-US"/>
        </a:p>
      </dgm:t>
    </dgm:pt>
    <dgm:pt modelId="{CC96F5FB-5D54-4D9B-A4F1-3AF8829DC1BC}">
      <dgm:prSet/>
      <dgm:spPr/>
      <dgm:t>
        <a:bodyPr/>
        <a:lstStyle/>
        <a:p>
          <a:r>
            <a:rPr lang="en-US"/>
            <a:t>46 individuals were predicted to be at very high risk of recidivism, but did in fact recidivate (False Negative).</a:t>
          </a:r>
        </a:p>
      </dgm:t>
    </dgm:pt>
    <dgm:pt modelId="{B80E9BA1-82A0-46DA-B445-34902B03C6EA}" type="parTrans" cxnId="{255EFC20-2F8A-4D15-B210-79C134B979C0}">
      <dgm:prSet/>
      <dgm:spPr/>
      <dgm:t>
        <a:bodyPr/>
        <a:lstStyle/>
        <a:p>
          <a:endParaRPr lang="en-US"/>
        </a:p>
      </dgm:t>
    </dgm:pt>
    <dgm:pt modelId="{BF5FCF7B-55D2-41D4-9D70-B0DD1CBF3B29}" type="sibTrans" cxnId="{255EFC20-2F8A-4D15-B210-79C134B979C0}">
      <dgm:prSet/>
      <dgm:spPr/>
      <dgm:t>
        <a:bodyPr/>
        <a:lstStyle/>
        <a:p>
          <a:endParaRPr lang="en-US"/>
        </a:p>
      </dgm:t>
    </dgm:pt>
    <dgm:pt modelId="{41347C8C-038E-4740-9BC0-3F9BDF1C039F}">
      <dgm:prSet/>
      <dgm:spPr/>
      <dgm:t>
        <a:bodyPr/>
        <a:lstStyle/>
        <a:p>
          <a:r>
            <a:rPr lang="en-US"/>
            <a:t>222 individuals were predicted to be at low risk of recidivism, but did in fact recidivate (False Negative).</a:t>
          </a:r>
        </a:p>
      </dgm:t>
    </dgm:pt>
    <dgm:pt modelId="{5C04EEF0-DA56-4444-B5AA-88EDECBAA4F5}" type="parTrans" cxnId="{88909F96-AD1E-48E3-A61D-F278E61C6DAF}">
      <dgm:prSet/>
      <dgm:spPr/>
      <dgm:t>
        <a:bodyPr/>
        <a:lstStyle/>
        <a:p>
          <a:endParaRPr lang="en-US"/>
        </a:p>
      </dgm:t>
    </dgm:pt>
    <dgm:pt modelId="{FE440206-5EDB-43CB-94E5-368DB7310511}" type="sibTrans" cxnId="{88909F96-AD1E-48E3-A61D-F278E61C6DAF}">
      <dgm:prSet/>
      <dgm:spPr/>
      <dgm:t>
        <a:bodyPr/>
        <a:lstStyle/>
        <a:p>
          <a:endParaRPr lang="en-US"/>
        </a:p>
      </dgm:t>
    </dgm:pt>
    <dgm:pt modelId="{2DBE44FD-4733-431D-B3E1-6ABFC4FB6D45}">
      <dgm:prSet/>
      <dgm:spPr/>
      <dgm:t>
        <a:bodyPr/>
        <a:lstStyle/>
        <a:p>
          <a:r>
            <a:rPr lang="en-US"/>
            <a:t>900 individuals were predicted to be at medium risk of recidivism, and did in fact recidivate (False Positive).</a:t>
          </a:r>
        </a:p>
      </dgm:t>
    </dgm:pt>
    <dgm:pt modelId="{C3C89E8C-801E-4326-83B7-251BAF0B1BD4}" type="parTrans" cxnId="{9D4FE2E4-8B8C-4CAA-9839-517E33B6725F}">
      <dgm:prSet/>
      <dgm:spPr/>
      <dgm:t>
        <a:bodyPr/>
        <a:lstStyle/>
        <a:p>
          <a:endParaRPr lang="en-US"/>
        </a:p>
      </dgm:t>
    </dgm:pt>
    <dgm:pt modelId="{08836CBA-EBA5-415D-8BF9-0C532D72D516}" type="sibTrans" cxnId="{9D4FE2E4-8B8C-4CAA-9839-517E33B6725F}">
      <dgm:prSet/>
      <dgm:spPr/>
      <dgm:t>
        <a:bodyPr/>
        <a:lstStyle/>
        <a:p>
          <a:endParaRPr lang="en-US"/>
        </a:p>
      </dgm:t>
    </dgm:pt>
    <dgm:pt modelId="{D923DDEF-E6C9-4E63-90A2-C9D6314B43BD}">
      <dgm:prSet/>
      <dgm:spPr/>
      <dgm:t>
        <a:bodyPr/>
        <a:lstStyle/>
        <a:p>
          <a:r>
            <a:rPr lang="en-US"/>
            <a:t>2,899 individuals were predicted to be at high risk of recidivism, and did in fact recidivate (True Positive).</a:t>
          </a:r>
        </a:p>
      </dgm:t>
    </dgm:pt>
    <dgm:pt modelId="{2684DF44-FA34-408F-A795-37F893223D19}" type="parTrans" cxnId="{76DCF2C4-4F6B-4D1F-AC9B-82A7D2E3342E}">
      <dgm:prSet/>
      <dgm:spPr/>
      <dgm:t>
        <a:bodyPr/>
        <a:lstStyle/>
        <a:p>
          <a:endParaRPr lang="en-US"/>
        </a:p>
      </dgm:t>
    </dgm:pt>
    <dgm:pt modelId="{52F7830D-C3FF-4D44-B069-12708C7CF749}" type="sibTrans" cxnId="{76DCF2C4-4F6B-4D1F-AC9B-82A7D2E3342E}">
      <dgm:prSet/>
      <dgm:spPr/>
      <dgm:t>
        <a:bodyPr/>
        <a:lstStyle/>
        <a:p>
          <a:endParaRPr lang="en-US"/>
        </a:p>
      </dgm:t>
    </dgm:pt>
    <dgm:pt modelId="{445D6C9E-97CB-433C-BF1E-2EFAB2154070}">
      <dgm:prSet/>
      <dgm:spPr/>
      <dgm:t>
        <a:bodyPr/>
        <a:lstStyle/>
        <a:p>
          <a:r>
            <a:rPr lang="en-US"/>
            <a:t>520 individuals were predicted to be at very high risk of recidivism, and did in fact recidivate (True Positive).</a:t>
          </a:r>
        </a:p>
      </dgm:t>
    </dgm:pt>
    <dgm:pt modelId="{039507CF-ABD7-4990-874D-DD9557402BC1}" type="parTrans" cxnId="{D1F4EFCA-44ED-49B2-B8E8-E522552B660F}">
      <dgm:prSet/>
      <dgm:spPr/>
      <dgm:t>
        <a:bodyPr/>
        <a:lstStyle/>
        <a:p>
          <a:endParaRPr lang="en-US"/>
        </a:p>
      </dgm:t>
    </dgm:pt>
    <dgm:pt modelId="{B95F8696-2BE1-49C9-BBA6-C9B83E641FD5}" type="sibTrans" cxnId="{D1F4EFCA-44ED-49B2-B8E8-E522552B660F}">
      <dgm:prSet/>
      <dgm:spPr/>
      <dgm:t>
        <a:bodyPr/>
        <a:lstStyle/>
        <a:p>
          <a:endParaRPr lang="en-US"/>
        </a:p>
      </dgm:t>
    </dgm:pt>
    <dgm:pt modelId="{1AF1AE6E-2E31-4513-9A0C-2721EC7E0A0D}">
      <dgm:prSet/>
      <dgm:spPr/>
      <dgm:t>
        <a:bodyPr/>
        <a:lstStyle/>
        <a:p>
          <a:r>
            <a:rPr lang="en-US"/>
            <a:t>234 individuals were not assessed for risk, and did not in fact recidivate (True Negative).</a:t>
          </a:r>
        </a:p>
      </dgm:t>
    </dgm:pt>
    <dgm:pt modelId="{4B5AED0B-1E71-43DC-8954-2015EF32B443}" type="parTrans" cxnId="{D97D3185-E113-4C6B-B921-E69446324B80}">
      <dgm:prSet/>
      <dgm:spPr/>
      <dgm:t>
        <a:bodyPr/>
        <a:lstStyle/>
        <a:p>
          <a:endParaRPr lang="en-US"/>
        </a:p>
      </dgm:t>
    </dgm:pt>
    <dgm:pt modelId="{92B8868E-C553-45F3-B998-020BC8CC4B68}" type="sibTrans" cxnId="{D97D3185-E113-4C6B-B921-E69446324B80}">
      <dgm:prSet/>
      <dgm:spPr/>
      <dgm:t>
        <a:bodyPr/>
        <a:lstStyle/>
        <a:p>
          <a:endParaRPr lang="en-US"/>
        </a:p>
      </dgm:t>
    </dgm:pt>
    <dgm:pt modelId="{6AC981E6-DB3B-4AFD-BF1F-0A453476308B}">
      <dgm:prSet/>
      <dgm:spPr/>
      <dgm:t>
        <a:bodyPr/>
        <a:lstStyle/>
        <a:p>
          <a:r>
            <a:rPr lang="en-US"/>
            <a:t>5 individuals were not assessed for risk, but did in fact recidivate (False Negative).</a:t>
          </a:r>
        </a:p>
      </dgm:t>
    </dgm:pt>
    <dgm:pt modelId="{1D5F12D4-7041-4E0E-83A6-F36BE5E9C693}" type="parTrans" cxnId="{54197354-1131-4AA1-B1C4-4356A9EB8AF1}">
      <dgm:prSet/>
      <dgm:spPr/>
      <dgm:t>
        <a:bodyPr/>
        <a:lstStyle/>
        <a:p>
          <a:endParaRPr lang="en-US"/>
        </a:p>
      </dgm:t>
    </dgm:pt>
    <dgm:pt modelId="{D866FC45-932B-4864-AC58-6B46978D2339}" type="sibTrans" cxnId="{54197354-1131-4AA1-B1C4-4356A9EB8AF1}">
      <dgm:prSet/>
      <dgm:spPr/>
      <dgm:t>
        <a:bodyPr/>
        <a:lstStyle/>
        <a:p>
          <a:endParaRPr lang="en-US"/>
        </a:p>
      </dgm:t>
    </dgm:pt>
    <dgm:pt modelId="{F400BEFD-0E44-49F7-9107-66A5B2902791}">
      <dgm:prSet/>
      <dgm:spPr/>
      <dgm:t>
        <a:bodyPr/>
        <a:lstStyle/>
        <a:p>
          <a:r>
            <a:rPr lang="en-US"/>
            <a:t>40 individuals were not assessed for risk, and did not in fact recidivate (True Negative).</a:t>
          </a:r>
        </a:p>
      </dgm:t>
    </dgm:pt>
    <dgm:pt modelId="{E359B836-EAAF-4D03-8FFB-17B83B6F694C}" type="parTrans" cxnId="{561D7146-D404-478C-A66F-B5EB5BC455C2}">
      <dgm:prSet/>
      <dgm:spPr/>
      <dgm:t>
        <a:bodyPr/>
        <a:lstStyle/>
        <a:p>
          <a:endParaRPr lang="en-US"/>
        </a:p>
      </dgm:t>
    </dgm:pt>
    <dgm:pt modelId="{F3182C56-2EB2-459E-9C0F-70666B524F72}" type="sibTrans" cxnId="{561D7146-D404-478C-A66F-B5EB5BC455C2}">
      <dgm:prSet/>
      <dgm:spPr/>
      <dgm:t>
        <a:bodyPr/>
        <a:lstStyle/>
        <a:p>
          <a:endParaRPr lang="en-US"/>
        </a:p>
      </dgm:t>
    </dgm:pt>
    <dgm:pt modelId="{971DB34D-BA43-4271-9305-52933828688E}">
      <dgm:prSet/>
      <dgm:spPr/>
      <dgm:t>
        <a:bodyPr/>
        <a:lstStyle/>
        <a:p>
          <a:r>
            <a:rPr lang="en-US"/>
            <a:t>2,789 individuals were not assessed for risk, and did in fact recidivate (True Positive).</a:t>
          </a:r>
        </a:p>
      </dgm:t>
    </dgm:pt>
    <dgm:pt modelId="{8EC40AC0-957B-4829-9651-4A8A51B07194}" type="parTrans" cxnId="{5589E7FC-FE87-467A-9992-5CD299085B2E}">
      <dgm:prSet/>
      <dgm:spPr/>
      <dgm:t>
        <a:bodyPr/>
        <a:lstStyle/>
        <a:p>
          <a:endParaRPr lang="en-US"/>
        </a:p>
      </dgm:t>
    </dgm:pt>
    <dgm:pt modelId="{5975061D-D18D-4643-ACB9-3A8F7010A6D3}" type="sibTrans" cxnId="{5589E7FC-FE87-467A-9992-5CD299085B2E}">
      <dgm:prSet/>
      <dgm:spPr/>
      <dgm:t>
        <a:bodyPr/>
        <a:lstStyle/>
        <a:p>
          <a:endParaRPr lang="en-US"/>
        </a:p>
      </dgm:t>
    </dgm:pt>
    <dgm:pt modelId="{431E42A0-CA30-49A6-9B50-FB14FAB4F4F5}" type="pres">
      <dgm:prSet presAssocID="{C44A9FE1-B905-4AB4-8688-4DC9D0A3A72A}" presName="diagram" presStyleCnt="0">
        <dgm:presLayoutVars>
          <dgm:dir/>
          <dgm:resizeHandles val="exact"/>
        </dgm:presLayoutVars>
      </dgm:prSet>
      <dgm:spPr/>
    </dgm:pt>
    <dgm:pt modelId="{2038FB9B-40BA-4770-9EBC-2AD3C57F4CD6}" type="pres">
      <dgm:prSet presAssocID="{69D16672-BCB3-4BBA-B4F2-F5FC80851AED}" presName="node" presStyleLbl="node1" presStyleIdx="0" presStyleCnt="16">
        <dgm:presLayoutVars>
          <dgm:bulletEnabled val="1"/>
        </dgm:presLayoutVars>
      </dgm:prSet>
      <dgm:spPr/>
    </dgm:pt>
    <dgm:pt modelId="{31351594-2631-446F-B201-650067661D05}" type="pres">
      <dgm:prSet presAssocID="{C0E4EA59-D181-4BEF-9833-0D5C15E20E29}" presName="sibTrans" presStyleLbl="sibTrans2D1" presStyleIdx="0" presStyleCnt="15"/>
      <dgm:spPr/>
    </dgm:pt>
    <dgm:pt modelId="{15B50530-4336-45D3-8150-310BFB99A7F3}" type="pres">
      <dgm:prSet presAssocID="{C0E4EA59-D181-4BEF-9833-0D5C15E20E29}" presName="connectorText" presStyleLbl="sibTrans2D1" presStyleIdx="0" presStyleCnt="15"/>
      <dgm:spPr/>
    </dgm:pt>
    <dgm:pt modelId="{C6BAB575-6C5A-458E-B644-C0F92C94D777}" type="pres">
      <dgm:prSet presAssocID="{A47F162D-4A2D-4C2C-8980-EBB3E8AAC7B8}" presName="node" presStyleLbl="node1" presStyleIdx="1" presStyleCnt="16">
        <dgm:presLayoutVars>
          <dgm:bulletEnabled val="1"/>
        </dgm:presLayoutVars>
      </dgm:prSet>
      <dgm:spPr/>
    </dgm:pt>
    <dgm:pt modelId="{8E88F08B-F801-43B8-98BF-3FDAF0280E1B}" type="pres">
      <dgm:prSet presAssocID="{B9635259-3D67-4721-9245-5EA5B804DCE0}" presName="sibTrans" presStyleLbl="sibTrans2D1" presStyleIdx="1" presStyleCnt="15"/>
      <dgm:spPr/>
    </dgm:pt>
    <dgm:pt modelId="{F97E6E69-37A6-4A65-9660-FE4426B5FE07}" type="pres">
      <dgm:prSet presAssocID="{B9635259-3D67-4721-9245-5EA5B804DCE0}" presName="connectorText" presStyleLbl="sibTrans2D1" presStyleIdx="1" presStyleCnt="15"/>
      <dgm:spPr/>
    </dgm:pt>
    <dgm:pt modelId="{D4E23EE7-6C6E-4211-BA0D-6FED57A908D5}" type="pres">
      <dgm:prSet presAssocID="{321B8A55-EBA9-4DB2-B238-98040CC4C238}" presName="node" presStyleLbl="node1" presStyleIdx="2" presStyleCnt="16">
        <dgm:presLayoutVars>
          <dgm:bulletEnabled val="1"/>
        </dgm:presLayoutVars>
      </dgm:prSet>
      <dgm:spPr/>
    </dgm:pt>
    <dgm:pt modelId="{C3B7643B-A286-482B-A155-A615D8092534}" type="pres">
      <dgm:prSet presAssocID="{A97A398B-2200-40D1-A4C2-C72DBE5024A4}" presName="sibTrans" presStyleLbl="sibTrans2D1" presStyleIdx="2" presStyleCnt="15"/>
      <dgm:spPr/>
    </dgm:pt>
    <dgm:pt modelId="{9A4FC9EE-D587-4807-A32C-81AFC463589E}" type="pres">
      <dgm:prSet presAssocID="{A97A398B-2200-40D1-A4C2-C72DBE5024A4}" presName="connectorText" presStyleLbl="sibTrans2D1" presStyleIdx="2" presStyleCnt="15"/>
      <dgm:spPr/>
    </dgm:pt>
    <dgm:pt modelId="{C22A0BFA-A616-4706-B759-DE4F673CF68E}" type="pres">
      <dgm:prSet presAssocID="{2F395B47-3DE1-42D1-8446-6176CA66F8A2}" presName="node" presStyleLbl="node1" presStyleIdx="3" presStyleCnt="16">
        <dgm:presLayoutVars>
          <dgm:bulletEnabled val="1"/>
        </dgm:presLayoutVars>
      </dgm:prSet>
      <dgm:spPr/>
    </dgm:pt>
    <dgm:pt modelId="{3CCCC914-662D-4B77-9C70-60F19931872C}" type="pres">
      <dgm:prSet presAssocID="{6F4EC03F-6D97-45CE-B9B5-2D69738FA4BE}" presName="sibTrans" presStyleLbl="sibTrans2D1" presStyleIdx="3" presStyleCnt="15"/>
      <dgm:spPr/>
    </dgm:pt>
    <dgm:pt modelId="{71C5EEBF-4254-4020-915D-4D1D5DF49AC3}" type="pres">
      <dgm:prSet presAssocID="{6F4EC03F-6D97-45CE-B9B5-2D69738FA4BE}" presName="connectorText" presStyleLbl="sibTrans2D1" presStyleIdx="3" presStyleCnt="15"/>
      <dgm:spPr/>
    </dgm:pt>
    <dgm:pt modelId="{0DDF7C72-C0C9-4DD1-8C14-FA0928111F59}" type="pres">
      <dgm:prSet presAssocID="{9B9C86DD-D9B0-4AA7-8774-0A60C51D2C95}" presName="node" presStyleLbl="node1" presStyleIdx="4" presStyleCnt="16">
        <dgm:presLayoutVars>
          <dgm:bulletEnabled val="1"/>
        </dgm:presLayoutVars>
      </dgm:prSet>
      <dgm:spPr/>
    </dgm:pt>
    <dgm:pt modelId="{B609874A-A1FE-4B87-A323-B7D3C627DC80}" type="pres">
      <dgm:prSet presAssocID="{D6DE58C0-851B-49EC-90E7-6D529AB9B048}" presName="sibTrans" presStyleLbl="sibTrans2D1" presStyleIdx="4" presStyleCnt="15"/>
      <dgm:spPr/>
    </dgm:pt>
    <dgm:pt modelId="{E6334D03-1CD9-46FA-AA05-39E7973B640A}" type="pres">
      <dgm:prSet presAssocID="{D6DE58C0-851B-49EC-90E7-6D529AB9B048}" presName="connectorText" presStyleLbl="sibTrans2D1" presStyleIdx="4" presStyleCnt="15"/>
      <dgm:spPr/>
    </dgm:pt>
    <dgm:pt modelId="{9E1C386C-59E7-4FD5-A74A-6FDFB49BFFD7}" type="pres">
      <dgm:prSet presAssocID="{982008F0-ABD8-4298-B322-F316BEF69359}" presName="node" presStyleLbl="node1" presStyleIdx="5" presStyleCnt="16">
        <dgm:presLayoutVars>
          <dgm:bulletEnabled val="1"/>
        </dgm:presLayoutVars>
      </dgm:prSet>
      <dgm:spPr/>
    </dgm:pt>
    <dgm:pt modelId="{08B33472-915B-48F6-AA7C-F7274066EE3C}" type="pres">
      <dgm:prSet presAssocID="{4D7B1C12-5CEE-4B6D-B6F2-D86C894963E9}" presName="sibTrans" presStyleLbl="sibTrans2D1" presStyleIdx="5" presStyleCnt="15"/>
      <dgm:spPr/>
    </dgm:pt>
    <dgm:pt modelId="{4796A771-E370-4F80-BD34-9306302D8234}" type="pres">
      <dgm:prSet presAssocID="{4D7B1C12-5CEE-4B6D-B6F2-D86C894963E9}" presName="connectorText" presStyleLbl="sibTrans2D1" presStyleIdx="5" presStyleCnt="15"/>
      <dgm:spPr/>
    </dgm:pt>
    <dgm:pt modelId="{585E45F1-EB4B-4A6E-AA1C-52D01A830316}" type="pres">
      <dgm:prSet presAssocID="{5798EAAD-7BBE-4B37-94FD-1679B63D1F1F}" presName="node" presStyleLbl="node1" presStyleIdx="6" presStyleCnt="16">
        <dgm:presLayoutVars>
          <dgm:bulletEnabled val="1"/>
        </dgm:presLayoutVars>
      </dgm:prSet>
      <dgm:spPr/>
    </dgm:pt>
    <dgm:pt modelId="{B6C344C6-EBBF-4FAF-B71B-3747FC4706DA}" type="pres">
      <dgm:prSet presAssocID="{B4B995FB-1308-4936-A3F3-C5B72C64F5CA}" presName="sibTrans" presStyleLbl="sibTrans2D1" presStyleIdx="6" presStyleCnt="15"/>
      <dgm:spPr/>
    </dgm:pt>
    <dgm:pt modelId="{8EEE9875-886D-41F0-99F1-A847BB27FCF6}" type="pres">
      <dgm:prSet presAssocID="{B4B995FB-1308-4936-A3F3-C5B72C64F5CA}" presName="connectorText" presStyleLbl="sibTrans2D1" presStyleIdx="6" presStyleCnt="15"/>
      <dgm:spPr/>
    </dgm:pt>
    <dgm:pt modelId="{76772EE8-915D-4996-B792-E7E98F5B00B7}" type="pres">
      <dgm:prSet presAssocID="{CC96F5FB-5D54-4D9B-A4F1-3AF8829DC1BC}" presName="node" presStyleLbl="node1" presStyleIdx="7" presStyleCnt="16">
        <dgm:presLayoutVars>
          <dgm:bulletEnabled val="1"/>
        </dgm:presLayoutVars>
      </dgm:prSet>
      <dgm:spPr/>
    </dgm:pt>
    <dgm:pt modelId="{4CBE6E2F-F40C-4244-A4DD-48507818348B}" type="pres">
      <dgm:prSet presAssocID="{BF5FCF7B-55D2-41D4-9D70-B0DD1CBF3B29}" presName="sibTrans" presStyleLbl="sibTrans2D1" presStyleIdx="7" presStyleCnt="15"/>
      <dgm:spPr/>
    </dgm:pt>
    <dgm:pt modelId="{FEC302BF-A8B2-4CF9-B76C-CBDDD59EB918}" type="pres">
      <dgm:prSet presAssocID="{BF5FCF7B-55D2-41D4-9D70-B0DD1CBF3B29}" presName="connectorText" presStyleLbl="sibTrans2D1" presStyleIdx="7" presStyleCnt="15"/>
      <dgm:spPr/>
    </dgm:pt>
    <dgm:pt modelId="{4659BDCD-E6A2-4B52-A4F4-543C67FFE1CA}" type="pres">
      <dgm:prSet presAssocID="{41347C8C-038E-4740-9BC0-3F9BDF1C039F}" presName="node" presStyleLbl="node1" presStyleIdx="8" presStyleCnt="16">
        <dgm:presLayoutVars>
          <dgm:bulletEnabled val="1"/>
        </dgm:presLayoutVars>
      </dgm:prSet>
      <dgm:spPr/>
    </dgm:pt>
    <dgm:pt modelId="{EBA10DA1-5B85-4A4B-849E-53AF25327E16}" type="pres">
      <dgm:prSet presAssocID="{FE440206-5EDB-43CB-94E5-368DB7310511}" presName="sibTrans" presStyleLbl="sibTrans2D1" presStyleIdx="8" presStyleCnt="15"/>
      <dgm:spPr/>
    </dgm:pt>
    <dgm:pt modelId="{629FFEC3-E73B-4F7E-BBCB-71A9C84CC0E1}" type="pres">
      <dgm:prSet presAssocID="{FE440206-5EDB-43CB-94E5-368DB7310511}" presName="connectorText" presStyleLbl="sibTrans2D1" presStyleIdx="8" presStyleCnt="15"/>
      <dgm:spPr/>
    </dgm:pt>
    <dgm:pt modelId="{765A66E6-1404-4571-A3C3-C0FC9742F22A}" type="pres">
      <dgm:prSet presAssocID="{2DBE44FD-4733-431D-B3E1-6ABFC4FB6D45}" presName="node" presStyleLbl="node1" presStyleIdx="9" presStyleCnt="16">
        <dgm:presLayoutVars>
          <dgm:bulletEnabled val="1"/>
        </dgm:presLayoutVars>
      </dgm:prSet>
      <dgm:spPr/>
    </dgm:pt>
    <dgm:pt modelId="{D708469A-2CBC-457F-B378-A2D0368F1494}" type="pres">
      <dgm:prSet presAssocID="{08836CBA-EBA5-415D-8BF9-0C532D72D516}" presName="sibTrans" presStyleLbl="sibTrans2D1" presStyleIdx="9" presStyleCnt="15"/>
      <dgm:spPr/>
    </dgm:pt>
    <dgm:pt modelId="{5D88EC69-831A-448E-88BA-695100D5D295}" type="pres">
      <dgm:prSet presAssocID="{08836CBA-EBA5-415D-8BF9-0C532D72D516}" presName="connectorText" presStyleLbl="sibTrans2D1" presStyleIdx="9" presStyleCnt="15"/>
      <dgm:spPr/>
    </dgm:pt>
    <dgm:pt modelId="{F842D8C5-BA09-49FA-8C7E-0753A8E091CD}" type="pres">
      <dgm:prSet presAssocID="{D923DDEF-E6C9-4E63-90A2-C9D6314B43BD}" presName="node" presStyleLbl="node1" presStyleIdx="10" presStyleCnt="16">
        <dgm:presLayoutVars>
          <dgm:bulletEnabled val="1"/>
        </dgm:presLayoutVars>
      </dgm:prSet>
      <dgm:spPr/>
    </dgm:pt>
    <dgm:pt modelId="{24FCEBAA-C073-4CFC-AC7F-9350D04FE44E}" type="pres">
      <dgm:prSet presAssocID="{52F7830D-C3FF-4D44-B069-12708C7CF749}" presName="sibTrans" presStyleLbl="sibTrans2D1" presStyleIdx="10" presStyleCnt="15"/>
      <dgm:spPr/>
    </dgm:pt>
    <dgm:pt modelId="{2A04AE8F-BB6F-4850-955F-71960368C40C}" type="pres">
      <dgm:prSet presAssocID="{52F7830D-C3FF-4D44-B069-12708C7CF749}" presName="connectorText" presStyleLbl="sibTrans2D1" presStyleIdx="10" presStyleCnt="15"/>
      <dgm:spPr/>
    </dgm:pt>
    <dgm:pt modelId="{508C1683-1DBB-4A73-A25E-5F110652F0BE}" type="pres">
      <dgm:prSet presAssocID="{445D6C9E-97CB-433C-BF1E-2EFAB2154070}" presName="node" presStyleLbl="node1" presStyleIdx="11" presStyleCnt="16">
        <dgm:presLayoutVars>
          <dgm:bulletEnabled val="1"/>
        </dgm:presLayoutVars>
      </dgm:prSet>
      <dgm:spPr/>
    </dgm:pt>
    <dgm:pt modelId="{AC14F4B1-A34B-4B0B-ACE0-ED9931AF64DB}" type="pres">
      <dgm:prSet presAssocID="{B95F8696-2BE1-49C9-BBA6-C9B83E641FD5}" presName="sibTrans" presStyleLbl="sibTrans2D1" presStyleIdx="11" presStyleCnt="15"/>
      <dgm:spPr/>
    </dgm:pt>
    <dgm:pt modelId="{1E403A8D-46A9-4915-9AAF-A7E8F394400A}" type="pres">
      <dgm:prSet presAssocID="{B95F8696-2BE1-49C9-BBA6-C9B83E641FD5}" presName="connectorText" presStyleLbl="sibTrans2D1" presStyleIdx="11" presStyleCnt="15"/>
      <dgm:spPr/>
    </dgm:pt>
    <dgm:pt modelId="{E5808E03-2CCF-4ABA-A768-8ABEFBB478E3}" type="pres">
      <dgm:prSet presAssocID="{1AF1AE6E-2E31-4513-9A0C-2721EC7E0A0D}" presName="node" presStyleLbl="node1" presStyleIdx="12" presStyleCnt="16">
        <dgm:presLayoutVars>
          <dgm:bulletEnabled val="1"/>
        </dgm:presLayoutVars>
      </dgm:prSet>
      <dgm:spPr/>
    </dgm:pt>
    <dgm:pt modelId="{0311EDC8-FF09-4320-A98A-C921A138C3C6}" type="pres">
      <dgm:prSet presAssocID="{92B8868E-C553-45F3-B998-020BC8CC4B68}" presName="sibTrans" presStyleLbl="sibTrans2D1" presStyleIdx="12" presStyleCnt="15"/>
      <dgm:spPr/>
    </dgm:pt>
    <dgm:pt modelId="{F5E8C5A1-3876-4E98-AE30-90A863976E42}" type="pres">
      <dgm:prSet presAssocID="{92B8868E-C553-45F3-B998-020BC8CC4B68}" presName="connectorText" presStyleLbl="sibTrans2D1" presStyleIdx="12" presStyleCnt="15"/>
      <dgm:spPr/>
    </dgm:pt>
    <dgm:pt modelId="{3A3A683E-A042-4D4A-A3EB-05EAF8D26A88}" type="pres">
      <dgm:prSet presAssocID="{6AC981E6-DB3B-4AFD-BF1F-0A453476308B}" presName="node" presStyleLbl="node1" presStyleIdx="13" presStyleCnt="16">
        <dgm:presLayoutVars>
          <dgm:bulletEnabled val="1"/>
        </dgm:presLayoutVars>
      </dgm:prSet>
      <dgm:spPr/>
    </dgm:pt>
    <dgm:pt modelId="{F8422752-8EAF-43D4-A6FA-781BA74E44AF}" type="pres">
      <dgm:prSet presAssocID="{D866FC45-932B-4864-AC58-6B46978D2339}" presName="sibTrans" presStyleLbl="sibTrans2D1" presStyleIdx="13" presStyleCnt="15"/>
      <dgm:spPr/>
    </dgm:pt>
    <dgm:pt modelId="{106A51AE-2573-46E3-8F3A-6C1DE566C26F}" type="pres">
      <dgm:prSet presAssocID="{D866FC45-932B-4864-AC58-6B46978D2339}" presName="connectorText" presStyleLbl="sibTrans2D1" presStyleIdx="13" presStyleCnt="15"/>
      <dgm:spPr/>
    </dgm:pt>
    <dgm:pt modelId="{41A16E8D-AF1A-4D40-81CD-951B91D39C67}" type="pres">
      <dgm:prSet presAssocID="{F400BEFD-0E44-49F7-9107-66A5B2902791}" presName="node" presStyleLbl="node1" presStyleIdx="14" presStyleCnt="16">
        <dgm:presLayoutVars>
          <dgm:bulletEnabled val="1"/>
        </dgm:presLayoutVars>
      </dgm:prSet>
      <dgm:spPr/>
    </dgm:pt>
    <dgm:pt modelId="{647DE048-EF36-4FAF-9B50-83A88F3CD5FB}" type="pres">
      <dgm:prSet presAssocID="{F3182C56-2EB2-459E-9C0F-70666B524F72}" presName="sibTrans" presStyleLbl="sibTrans2D1" presStyleIdx="14" presStyleCnt="15"/>
      <dgm:spPr/>
    </dgm:pt>
    <dgm:pt modelId="{EBBF68F2-CDA5-447A-B4A0-BB00DC5B7F30}" type="pres">
      <dgm:prSet presAssocID="{F3182C56-2EB2-459E-9C0F-70666B524F72}" presName="connectorText" presStyleLbl="sibTrans2D1" presStyleIdx="14" presStyleCnt="15"/>
      <dgm:spPr/>
    </dgm:pt>
    <dgm:pt modelId="{0D266B15-1CF9-4470-96BB-B0598FA65413}" type="pres">
      <dgm:prSet presAssocID="{971DB34D-BA43-4271-9305-52933828688E}" presName="node" presStyleLbl="node1" presStyleIdx="15" presStyleCnt="16">
        <dgm:presLayoutVars>
          <dgm:bulletEnabled val="1"/>
        </dgm:presLayoutVars>
      </dgm:prSet>
      <dgm:spPr/>
    </dgm:pt>
  </dgm:ptLst>
  <dgm:cxnLst>
    <dgm:cxn modelId="{D5D27E04-E73E-4E24-AA45-48CA79A5FE07}" type="presOf" srcId="{08836CBA-EBA5-415D-8BF9-0C532D72D516}" destId="{5D88EC69-831A-448E-88BA-695100D5D295}" srcOrd="1" destOrd="0" presId="urn:microsoft.com/office/officeart/2005/8/layout/process5"/>
    <dgm:cxn modelId="{72B3D60A-7F6C-44E7-BFBF-9F189815F619}" srcId="{C44A9FE1-B905-4AB4-8688-4DC9D0A3A72A}" destId="{982008F0-ABD8-4298-B322-F316BEF69359}" srcOrd="5" destOrd="0" parTransId="{B98260EA-96FD-47B0-A4F0-25E0577C86A8}" sibTransId="{4D7B1C12-5CEE-4B6D-B6F2-D86C894963E9}"/>
    <dgm:cxn modelId="{C4999F12-F19F-40CE-9CC8-3F233800F0C7}" type="presOf" srcId="{B4B995FB-1308-4936-A3F3-C5B72C64F5CA}" destId="{8EEE9875-886D-41F0-99F1-A847BB27FCF6}" srcOrd="1" destOrd="0" presId="urn:microsoft.com/office/officeart/2005/8/layout/process5"/>
    <dgm:cxn modelId="{2073D819-3D28-4016-A500-4A11EFBAA5A8}" type="presOf" srcId="{C44A9FE1-B905-4AB4-8688-4DC9D0A3A72A}" destId="{431E42A0-CA30-49A6-9B50-FB14FAB4F4F5}" srcOrd="0" destOrd="0" presId="urn:microsoft.com/office/officeart/2005/8/layout/process5"/>
    <dgm:cxn modelId="{255EFC20-2F8A-4D15-B210-79C134B979C0}" srcId="{C44A9FE1-B905-4AB4-8688-4DC9D0A3A72A}" destId="{CC96F5FB-5D54-4D9B-A4F1-3AF8829DC1BC}" srcOrd="7" destOrd="0" parTransId="{B80E9BA1-82A0-46DA-B445-34902B03C6EA}" sibTransId="{BF5FCF7B-55D2-41D4-9D70-B0DD1CBF3B29}"/>
    <dgm:cxn modelId="{2F12BD2E-4885-4106-A1BA-D7190BBE9DE9}" type="presOf" srcId="{982008F0-ABD8-4298-B322-F316BEF69359}" destId="{9E1C386C-59E7-4FD5-A74A-6FDFB49BFFD7}" srcOrd="0" destOrd="0" presId="urn:microsoft.com/office/officeart/2005/8/layout/process5"/>
    <dgm:cxn modelId="{FFF64435-7064-436F-9F57-C6C31153503C}" type="presOf" srcId="{08836CBA-EBA5-415D-8BF9-0C532D72D516}" destId="{D708469A-2CBC-457F-B378-A2D0368F1494}" srcOrd="0" destOrd="0" presId="urn:microsoft.com/office/officeart/2005/8/layout/process5"/>
    <dgm:cxn modelId="{4AFEC435-9636-4948-8F4F-333A5585FB3D}" type="presOf" srcId="{BF5FCF7B-55D2-41D4-9D70-B0DD1CBF3B29}" destId="{FEC302BF-A8B2-4CF9-B76C-CBDDD59EB918}" srcOrd="1" destOrd="0" presId="urn:microsoft.com/office/officeart/2005/8/layout/process5"/>
    <dgm:cxn modelId="{0B205936-77CF-470C-9AF5-F749AAA07759}" type="presOf" srcId="{6F4EC03F-6D97-45CE-B9B5-2D69738FA4BE}" destId="{71C5EEBF-4254-4020-915D-4D1D5DF49AC3}" srcOrd="1" destOrd="0" presId="urn:microsoft.com/office/officeart/2005/8/layout/process5"/>
    <dgm:cxn modelId="{F82EFE3A-C059-4BA5-9D36-A245A53CFD7F}" type="presOf" srcId="{52F7830D-C3FF-4D44-B069-12708C7CF749}" destId="{24FCEBAA-C073-4CFC-AC7F-9350D04FE44E}" srcOrd="0" destOrd="0" presId="urn:microsoft.com/office/officeart/2005/8/layout/process5"/>
    <dgm:cxn modelId="{91E1C13C-1095-461D-A442-9F78519EA999}" type="presOf" srcId="{D866FC45-932B-4864-AC58-6B46978D2339}" destId="{F8422752-8EAF-43D4-A6FA-781BA74E44AF}" srcOrd="0" destOrd="0" presId="urn:microsoft.com/office/officeart/2005/8/layout/process5"/>
    <dgm:cxn modelId="{D9D1D73C-62AD-4032-BD64-C971401B042A}" type="presOf" srcId="{971DB34D-BA43-4271-9305-52933828688E}" destId="{0D266B15-1CF9-4470-96BB-B0598FA65413}" srcOrd="0" destOrd="0" presId="urn:microsoft.com/office/officeart/2005/8/layout/process5"/>
    <dgm:cxn modelId="{06CF613E-969C-4AE0-B81B-4BCFD4C5AC36}" type="presOf" srcId="{FE440206-5EDB-43CB-94E5-368DB7310511}" destId="{EBA10DA1-5B85-4A4B-849E-53AF25327E16}" srcOrd="0" destOrd="0" presId="urn:microsoft.com/office/officeart/2005/8/layout/process5"/>
    <dgm:cxn modelId="{561D7146-D404-478C-A66F-B5EB5BC455C2}" srcId="{C44A9FE1-B905-4AB4-8688-4DC9D0A3A72A}" destId="{F400BEFD-0E44-49F7-9107-66A5B2902791}" srcOrd="14" destOrd="0" parTransId="{E359B836-EAAF-4D03-8FFB-17B83B6F694C}" sibTransId="{F3182C56-2EB2-459E-9C0F-70666B524F72}"/>
    <dgm:cxn modelId="{351B5866-FD27-4B45-98FD-ADBF5BC84928}" type="presOf" srcId="{92B8868E-C553-45F3-B998-020BC8CC4B68}" destId="{0311EDC8-FF09-4320-A98A-C921A138C3C6}" srcOrd="0" destOrd="0" presId="urn:microsoft.com/office/officeart/2005/8/layout/process5"/>
    <dgm:cxn modelId="{03A14648-E457-466E-912C-F81991E39200}" type="presOf" srcId="{5798EAAD-7BBE-4B37-94FD-1679B63D1F1F}" destId="{585E45F1-EB4B-4A6E-AA1C-52D01A830316}" srcOrd="0" destOrd="0" presId="urn:microsoft.com/office/officeart/2005/8/layout/process5"/>
    <dgm:cxn modelId="{79FC434A-41D0-4914-8B52-49823F4B1621}" type="presOf" srcId="{D6DE58C0-851B-49EC-90E7-6D529AB9B048}" destId="{E6334D03-1CD9-46FA-AA05-39E7973B640A}" srcOrd="1" destOrd="0" presId="urn:microsoft.com/office/officeart/2005/8/layout/process5"/>
    <dgm:cxn modelId="{C91BFC4A-F6DA-4214-969B-DC266C359504}" type="presOf" srcId="{69D16672-BCB3-4BBA-B4F2-F5FC80851AED}" destId="{2038FB9B-40BA-4770-9EBC-2AD3C57F4CD6}" srcOrd="0" destOrd="0" presId="urn:microsoft.com/office/officeart/2005/8/layout/process5"/>
    <dgm:cxn modelId="{B482686C-6649-4A22-A152-3A8C9F61BF6F}" srcId="{C44A9FE1-B905-4AB4-8688-4DC9D0A3A72A}" destId="{9B9C86DD-D9B0-4AA7-8774-0A60C51D2C95}" srcOrd="4" destOrd="0" parTransId="{ACC97A37-2463-4F1C-9991-F50A9BC49305}" sibTransId="{D6DE58C0-851B-49EC-90E7-6D529AB9B048}"/>
    <dgm:cxn modelId="{BBAC936D-D8AA-449F-B363-B192FE1029CA}" type="presOf" srcId="{B95F8696-2BE1-49C9-BBA6-C9B83E641FD5}" destId="{1E403A8D-46A9-4915-9AAF-A7E8F394400A}" srcOrd="1" destOrd="0" presId="urn:microsoft.com/office/officeart/2005/8/layout/process5"/>
    <dgm:cxn modelId="{1C6DD46E-7637-4041-AA5A-258654596FA3}" type="presOf" srcId="{1AF1AE6E-2E31-4513-9A0C-2721EC7E0A0D}" destId="{E5808E03-2CCF-4ABA-A768-8ABEFBB478E3}" srcOrd="0" destOrd="0" presId="urn:microsoft.com/office/officeart/2005/8/layout/process5"/>
    <dgm:cxn modelId="{58277253-72BF-4928-A1A0-C5814478B741}" type="presOf" srcId="{445D6C9E-97CB-433C-BF1E-2EFAB2154070}" destId="{508C1683-1DBB-4A73-A25E-5F110652F0BE}" srcOrd="0" destOrd="0" presId="urn:microsoft.com/office/officeart/2005/8/layout/process5"/>
    <dgm:cxn modelId="{54197354-1131-4AA1-B1C4-4356A9EB8AF1}" srcId="{C44A9FE1-B905-4AB4-8688-4DC9D0A3A72A}" destId="{6AC981E6-DB3B-4AFD-BF1F-0A453476308B}" srcOrd="13" destOrd="0" parTransId="{1D5F12D4-7041-4E0E-83A6-F36BE5E9C693}" sibTransId="{D866FC45-932B-4864-AC58-6B46978D2339}"/>
    <dgm:cxn modelId="{D4DDFA55-11DC-49C3-BB84-05D6C2F93EC1}" type="presOf" srcId="{D6DE58C0-851B-49EC-90E7-6D529AB9B048}" destId="{B609874A-A1FE-4B87-A323-B7D3C627DC80}" srcOrd="0" destOrd="0" presId="urn:microsoft.com/office/officeart/2005/8/layout/process5"/>
    <dgm:cxn modelId="{ECE07379-9385-4855-B87B-261B332834FD}" type="presOf" srcId="{52F7830D-C3FF-4D44-B069-12708C7CF749}" destId="{2A04AE8F-BB6F-4850-955F-71960368C40C}" srcOrd="1" destOrd="0" presId="urn:microsoft.com/office/officeart/2005/8/layout/process5"/>
    <dgm:cxn modelId="{2A6A297F-808A-42BF-8FAB-01FBC58BCEF9}" srcId="{C44A9FE1-B905-4AB4-8688-4DC9D0A3A72A}" destId="{69D16672-BCB3-4BBA-B4F2-F5FC80851AED}" srcOrd="0" destOrd="0" parTransId="{D024A128-E8D1-4690-989B-9A5A7EDAB69A}" sibTransId="{C0E4EA59-D181-4BEF-9833-0D5C15E20E29}"/>
    <dgm:cxn modelId="{7C6B7E81-A508-4190-8F29-B50542D0F2AF}" type="presOf" srcId="{9B9C86DD-D9B0-4AA7-8774-0A60C51D2C95}" destId="{0DDF7C72-C0C9-4DD1-8C14-FA0928111F59}" srcOrd="0" destOrd="0" presId="urn:microsoft.com/office/officeart/2005/8/layout/process5"/>
    <dgm:cxn modelId="{7C963D82-202A-4FBC-B1CE-31C8E8491A5E}" type="presOf" srcId="{321B8A55-EBA9-4DB2-B238-98040CC4C238}" destId="{D4E23EE7-6C6E-4211-BA0D-6FED57A908D5}" srcOrd="0" destOrd="0" presId="urn:microsoft.com/office/officeart/2005/8/layout/process5"/>
    <dgm:cxn modelId="{734EB183-B61B-4B3C-991B-005D4A2B26FF}" type="presOf" srcId="{C0E4EA59-D181-4BEF-9833-0D5C15E20E29}" destId="{15B50530-4336-45D3-8150-310BFB99A7F3}" srcOrd="1" destOrd="0" presId="urn:microsoft.com/office/officeart/2005/8/layout/process5"/>
    <dgm:cxn modelId="{D97D3185-E113-4C6B-B921-E69446324B80}" srcId="{C44A9FE1-B905-4AB4-8688-4DC9D0A3A72A}" destId="{1AF1AE6E-2E31-4513-9A0C-2721EC7E0A0D}" srcOrd="12" destOrd="0" parTransId="{4B5AED0B-1E71-43DC-8954-2015EF32B443}" sibTransId="{92B8868E-C553-45F3-B998-020BC8CC4B68}"/>
    <dgm:cxn modelId="{FB0E4D8B-F5FA-424D-8433-E7F819315750}" type="presOf" srcId="{F3182C56-2EB2-459E-9C0F-70666B524F72}" destId="{EBBF68F2-CDA5-447A-B4A0-BB00DC5B7F30}" srcOrd="1" destOrd="0" presId="urn:microsoft.com/office/officeart/2005/8/layout/process5"/>
    <dgm:cxn modelId="{31E1F58B-7AC1-4B9B-AC9C-2E3B0DC0FF74}" type="presOf" srcId="{B95F8696-2BE1-49C9-BBA6-C9B83E641FD5}" destId="{AC14F4B1-A34B-4B0B-ACE0-ED9931AF64DB}" srcOrd="0" destOrd="0" presId="urn:microsoft.com/office/officeart/2005/8/layout/process5"/>
    <dgm:cxn modelId="{2D815A8F-44BD-4239-B791-41BD67F16D5B}" type="presOf" srcId="{6F4EC03F-6D97-45CE-B9B5-2D69738FA4BE}" destId="{3CCCC914-662D-4B77-9C70-60F19931872C}" srcOrd="0" destOrd="0" presId="urn:microsoft.com/office/officeart/2005/8/layout/process5"/>
    <dgm:cxn modelId="{6E5FC991-FF96-4682-933B-538CF969DE2D}" type="presOf" srcId="{F400BEFD-0E44-49F7-9107-66A5B2902791}" destId="{41A16E8D-AF1A-4D40-81CD-951B91D39C67}" srcOrd="0" destOrd="0" presId="urn:microsoft.com/office/officeart/2005/8/layout/process5"/>
    <dgm:cxn modelId="{AF156692-EEBB-479B-ABE7-CE7A81971CE5}" type="presOf" srcId="{BF5FCF7B-55D2-41D4-9D70-B0DD1CBF3B29}" destId="{4CBE6E2F-F40C-4244-A4DD-48507818348B}" srcOrd="0" destOrd="0" presId="urn:microsoft.com/office/officeart/2005/8/layout/process5"/>
    <dgm:cxn modelId="{00CF5E94-FDEE-4368-8B4C-E144FC6E73A1}" type="presOf" srcId="{4D7B1C12-5CEE-4B6D-B6F2-D86C894963E9}" destId="{4796A771-E370-4F80-BD34-9306302D8234}" srcOrd="1" destOrd="0" presId="urn:microsoft.com/office/officeart/2005/8/layout/process5"/>
    <dgm:cxn modelId="{88909F96-AD1E-48E3-A61D-F278E61C6DAF}" srcId="{C44A9FE1-B905-4AB4-8688-4DC9D0A3A72A}" destId="{41347C8C-038E-4740-9BC0-3F9BDF1C039F}" srcOrd="8" destOrd="0" parTransId="{5C04EEF0-DA56-4444-B5AA-88EDECBAA4F5}" sibTransId="{FE440206-5EDB-43CB-94E5-368DB7310511}"/>
    <dgm:cxn modelId="{39E0F59A-F7C2-491B-B5D7-F17183DE80B3}" type="presOf" srcId="{6AC981E6-DB3B-4AFD-BF1F-0A453476308B}" destId="{3A3A683E-A042-4D4A-A3EB-05EAF8D26A88}" srcOrd="0" destOrd="0" presId="urn:microsoft.com/office/officeart/2005/8/layout/process5"/>
    <dgm:cxn modelId="{F2D26CA1-E68C-4FB6-A95A-FB5CBC6A8C13}" type="presOf" srcId="{2DBE44FD-4733-431D-B3E1-6ABFC4FB6D45}" destId="{765A66E6-1404-4571-A3C3-C0FC9742F22A}" srcOrd="0" destOrd="0" presId="urn:microsoft.com/office/officeart/2005/8/layout/process5"/>
    <dgm:cxn modelId="{3AF95FB1-359C-4B35-9CB3-155E05743F29}" type="presOf" srcId="{FE440206-5EDB-43CB-94E5-368DB7310511}" destId="{629FFEC3-E73B-4F7E-BBCB-71A9C84CC0E1}" srcOrd="1" destOrd="0" presId="urn:microsoft.com/office/officeart/2005/8/layout/process5"/>
    <dgm:cxn modelId="{F71B0EB2-5C5A-4A0C-9EA5-E69EE4CD21DA}" type="presOf" srcId="{A97A398B-2200-40D1-A4C2-C72DBE5024A4}" destId="{9A4FC9EE-D587-4807-A32C-81AFC463589E}" srcOrd="1" destOrd="0" presId="urn:microsoft.com/office/officeart/2005/8/layout/process5"/>
    <dgm:cxn modelId="{CCCA71B4-E472-4BC6-B8F5-DACA5CE25C16}" type="presOf" srcId="{C0E4EA59-D181-4BEF-9833-0D5C15E20E29}" destId="{31351594-2631-446F-B201-650067661D05}" srcOrd="0" destOrd="0" presId="urn:microsoft.com/office/officeart/2005/8/layout/process5"/>
    <dgm:cxn modelId="{9947C2B6-3C9F-46BB-9597-4342B866A34E}" type="presOf" srcId="{41347C8C-038E-4740-9BC0-3F9BDF1C039F}" destId="{4659BDCD-E6A2-4B52-A4F4-543C67FFE1CA}" srcOrd="0" destOrd="0" presId="urn:microsoft.com/office/officeart/2005/8/layout/process5"/>
    <dgm:cxn modelId="{9C225ABC-26B3-46AA-B415-DD448772BADD}" srcId="{C44A9FE1-B905-4AB4-8688-4DC9D0A3A72A}" destId="{321B8A55-EBA9-4DB2-B238-98040CC4C238}" srcOrd="2" destOrd="0" parTransId="{E29A5017-0C96-4080-A429-5C78BC062525}" sibTransId="{A97A398B-2200-40D1-A4C2-C72DBE5024A4}"/>
    <dgm:cxn modelId="{4FBC00BF-B5BE-45B1-B171-E1A2AECC7CBD}" type="presOf" srcId="{D923DDEF-E6C9-4E63-90A2-C9D6314B43BD}" destId="{F842D8C5-BA09-49FA-8C7E-0753A8E091CD}" srcOrd="0" destOrd="0" presId="urn:microsoft.com/office/officeart/2005/8/layout/process5"/>
    <dgm:cxn modelId="{CC7773C0-EE5D-4675-AEB5-E9881DE4DC4E}" type="presOf" srcId="{92B8868E-C553-45F3-B998-020BC8CC4B68}" destId="{F5E8C5A1-3876-4E98-AE30-90A863976E42}" srcOrd="1" destOrd="0" presId="urn:microsoft.com/office/officeart/2005/8/layout/process5"/>
    <dgm:cxn modelId="{76DCF2C4-4F6B-4D1F-AC9B-82A7D2E3342E}" srcId="{C44A9FE1-B905-4AB4-8688-4DC9D0A3A72A}" destId="{D923DDEF-E6C9-4E63-90A2-C9D6314B43BD}" srcOrd="10" destOrd="0" parTransId="{2684DF44-FA34-408F-A795-37F893223D19}" sibTransId="{52F7830D-C3FF-4D44-B069-12708C7CF749}"/>
    <dgm:cxn modelId="{D1F4EFCA-44ED-49B2-B8E8-E522552B660F}" srcId="{C44A9FE1-B905-4AB4-8688-4DC9D0A3A72A}" destId="{445D6C9E-97CB-433C-BF1E-2EFAB2154070}" srcOrd="11" destOrd="0" parTransId="{039507CF-ABD7-4990-874D-DD9557402BC1}" sibTransId="{B95F8696-2BE1-49C9-BBA6-C9B83E641FD5}"/>
    <dgm:cxn modelId="{B2F579CE-6191-4799-BA55-F1CB4B20882C}" type="presOf" srcId="{A47F162D-4A2D-4C2C-8980-EBB3E8AAC7B8}" destId="{C6BAB575-6C5A-458E-B644-C0F92C94D777}" srcOrd="0" destOrd="0" presId="urn:microsoft.com/office/officeart/2005/8/layout/process5"/>
    <dgm:cxn modelId="{94E904D0-F35A-4551-9E85-E7BD4F28E9D6}" type="presOf" srcId="{4D7B1C12-5CEE-4B6D-B6F2-D86C894963E9}" destId="{08B33472-915B-48F6-AA7C-F7274066EE3C}" srcOrd="0" destOrd="0" presId="urn:microsoft.com/office/officeart/2005/8/layout/process5"/>
    <dgm:cxn modelId="{11359FD0-B431-48EE-8CD2-05DDBC138C46}" type="presOf" srcId="{B9635259-3D67-4721-9245-5EA5B804DCE0}" destId="{8E88F08B-F801-43B8-98BF-3FDAF0280E1B}" srcOrd="0" destOrd="0" presId="urn:microsoft.com/office/officeart/2005/8/layout/process5"/>
    <dgm:cxn modelId="{7E7FE7D4-048E-4CA6-B550-69790058FBC9}" type="presOf" srcId="{2F395B47-3DE1-42D1-8446-6176CA66F8A2}" destId="{C22A0BFA-A616-4706-B759-DE4F673CF68E}" srcOrd="0" destOrd="0" presId="urn:microsoft.com/office/officeart/2005/8/layout/process5"/>
    <dgm:cxn modelId="{7E027DD7-0B52-4B8E-9D0B-FBA9C5C9004A}" type="presOf" srcId="{A97A398B-2200-40D1-A4C2-C72DBE5024A4}" destId="{C3B7643B-A286-482B-A155-A615D8092534}" srcOrd="0" destOrd="0" presId="urn:microsoft.com/office/officeart/2005/8/layout/process5"/>
    <dgm:cxn modelId="{80372DDC-8330-4A6A-AF2A-1E1CD94B6637}" type="presOf" srcId="{B4B995FB-1308-4936-A3F3-C5B72C64F5CA}" destId="{B6C344C6-EBBF-4FAF-B71B-3747FC4706DA}" srcOrd="0" destOrd="0" presId="urn:microsoft.com/office/officeart/2005/8/layout/process5"/>
    <dgm:cxn modelId="{3EA8BCDD-D828-4B57-A286-CCC08BD1ED94}" srcId="{C44A9FE1-B905-4AB4-8688-4DC9D0A3A72A}" destId="{2F395B47-3DE1-42D1-8446-6176CA66F8A2}" srcOrd="3" destOrd="0" parTransId="{8433BAAD-3DAE-4F9D-ACF7-E995E01AACFF}" sibTransId="{6F4EC03F-6D97-45CE-B9B5-2D69738FA4BE}"/>
    <dgm:cxn modelId="{41A69DE4-6B5E-41A4-8A0F-4E5AB4B41F91}" type="presOf" srcId="{CC96F5FB-5D54-4D9B-A4F1-3AF8829DC1BC}" destId="{76772EE8-915D-4996-B792-E7E98F5B00B7}" srcOrd="0" destOrd="0" presId="urn:microsoft.com/office/officeart/2005/8/layout/process5"/>
    <dgm:cxn modelId="{9D4FE2E4-8B8C-4CAA-9839-517E33B6725F}" srcId="{C44A9FE1-B905-4AB4-8688-4DC9D0A3A72A}" destId="{2DBE44FD-4733-431D-B3E1-6ABFC4FB6D45}" srcOrd="9" destOrd="0" parTransId="{C3C89E8C-801E-4326-83B7-251BAF0B1BD4}" sibTransId="{08836CBA-EBA5-415D-8BF9-0C532D72D516}"/>
    <dgm:cxn modelId="{3477B1EA-3266-461A-8D71-88B7D07FEB6D}" type="presOf" srcId="{D866FC45-932B-4864-AC58-6B46978D2339}" destId="{106A51AE-2573-46E3-8F3A-6C1DE566C26F}" srcOrd="1" destOrd="0" presId="urn:microsoft.com/office/officeart/2005/8/layout/process5"/>
    <dgm:cxn modelId="{539287EB-B375-4364-887A-3DC870D010E7}" type="presOf" srcId="{B9635259-3D67-4721-9245-5EA5B804DCE0}" destId="{F97E6E69-37A6-4A65-9660-FE4426B5FE07}" srcOrd="1" destOrd="0" presId="urn:microsoft.com/office/officeart/2005/8/layout/process5"/>
    <dgm:cxn modelId="{53F1C1EB-57E8-4A9D-A5BE-D9F81A2BD06F}" type="presOf" srcId="{F3182C56-2EB2-459E-9C0F-70666B524F72}" destId="{647DE048-EF36-4FAF-9B50-83A88F3CD5FB}" srcOrd="0" destOrd="0" presId="urn:microsoft.com/office/officeart/2005/8/layout/process5"/>
    <dgm:cxn modelId="{DD2D5DEE-E945-48EE-B9A4-2E279B699DB3}" srcId="{C44A9FE1-B905-4AB4-8688-4DC9D0A3A72A}" destId="{5798EAAD-7BBE-4B37-94FD-1679B63D1F1F}" srcOrd="6" destOrd="0" parTransId="{AA6C1FD8-6C4A-400D-BDE0-A54335DF1242}" sibTransId="{B4B995FB-1308-4936-A3F3-C5B72C64F5CA}"/>
    <dgm:cxn modelId="{72C81CFB-4338-43C4-AE67-5CFCB1283A5D}" srcId="{C44A9FE1-B905-4AB4-8688-4DC9D0A3A72A}" destId="{A47F162D-4A2D-4C2C-8980-EBB3E8AAC7B8}" srcOrd="1" destOrd="0" parTransId="{D6A50B40-7866-40E4-84FA-F63BA19FAEDC}" sibTransId="{B9635259-3D67-4721-9245-5EA5B804DCE0}"/>
    <dgm:cxn modelId="{5589E7FC-FE87-467A-9992-5CD299085B2E}" srcId="{C44A9FE1-B905-4AB4-8688-4DC9D0A3A72A}" destId="{971DB34D-BA43-4271-9305-52933828688E}" srcOrd="15" destOrd="0" parTransId="{8EC40AC0-957B-4829-9651-4A8A51B07194}" sibTransId="{5975061D-D18D-4643-ACB9-3A8F7010A6D3}"/>
    <dgm:cxn modelId="{9C9FFBD8-BD5F-46FE-BFB8-C371249DB20D}" type="presParOf" srcId="{431E42A0-CA30-49A6-9B50-FB14FAB4F4F5}" destId="{2038FB9B-40BA-4770-9EBC-2AD3C57F4CD6}" srcOrd="0" destOrd="0" presId="urn:microsoft.com/office/officeart/2005/8/layout/process5"/>
    <dgm:cxn modelId="{7DECF987-0CE5-4834-BA79-80148CC277D2}" type="presParOf" srcId="{431E42A0-CA30-49A6-9B50-FB14FAB4F4F5}" destId="{31351594-2631-446F-B201-650067661D05}" srcOrd="1" destOrd="0" presId="urn:microsoft.com/office/officeart/2005/8/layout/process5"/>
    <dgm:cxn modelId="{69411996-5D2F-45E8-A4D9-4692EF097179}" type="presParOf" srcId="{31351594-2631-446F-B201-650067661D05}" destId="{15B50530-4336-45D3-8150-310BFB99A7F3}" srcOrd="0" destOrd="0" presId="urn:microsoft.com/office/officeart/2005/8/layout/process5"/>
    <dgm:cxn modelId="{FC453F4D-349D-4266-A2DF-E171E47B1DEE}" type="presParOf" srcId="{431E42A0-CA30-49A6-9B50-FB14FAB4F4F5}" destId="{C6BAB575-6C5A-458E-B644-C0F92C94D777}" srcOrd="2" destOrd="0" presId="urn:microsoft.com/office/officeart/2005/8/layout/process5"/>
    <dgm:cxn modelId="{A1349D2D-9845-4958-82C3-37087AB13679}" type="presParOf" srcId="{431E42A0-CA30-49A6-9B50-FB14FAB4F4F5}" destId="{8E88F08B-F801-43B8-98BF-3FDAF0280E1B}" srcOrd="3" destOrd="0" presId="urn:microsoft.com/office/officeart/2005/8/layout/process5"/>
    <dgm:cxn modelId="{22212C97-6911-4541-8162-687D6F81ECD2}" type="presParOf" srcId="{8E88F08B-F801-43B8-98BF-3FDAF0280E1B}" destId="{F97E6E69-37A6-4A65-9660-FE4426B5FE07}" srcOrd="0" destOrd="0" presId="urn:microsoft.com/office/officeart/2005/8/layout/process5"/>
    <dgm:cxn modelId="{D1BFF59F-62BF-40CB-BEEE-6BBBB24A4E59}" type="presParOf" srcId="{431E42A0-CA30-49A6-9B50-FB14FAB4F4F5}" destId="{D4E23EE7-6C6E-4211-BA0D-6FED57A908D5}" srcOrd="4" destOrd="0" presId="urn:microsoft.com/office/officeart/2005/8/layout/process5"/>
    <dgm:cxn modelId="{9A6EB98A-D87E-4F7A-B063-DF51877123C8}" type="presParOf" srcId="{431E42A0-CA30-49A6-9B50-FB14FAB4F4F5}" destId="{C3B7643B-A286-482B-A155-A615D8092534}" srcOrd="5" destOrd="0" presId="urn:microsoft.com/office/officeart/2005/8/layout/process5"/>
    <dgm:cxn modelId="{462A1CCA-280F-41F9-AFA4-C4D0601A2F6B}" type="presParOf" srcId="{C3B7643B-A286-482B-A155-A615D8092534}" destId="{9A4FC9EE-D587-4807-A32C-81AFC463589E}" srcOrd="0" destOrd="0" presId="urn:microsoft.com/office/officeart/2005/8/layout/process5"/>
    <dgm:cxn modelId="{63A402F8-BABE-4074-AD50-C5E266058B2D}" type="presParOf" srcId="{431E42A0-CA30-49A6-9B50-FB14FAB4F4F5}" destId="{C22A0BFA-A616-4706-B759-DE4F673CF68E}" srcOrd="6" destOrd="0" presId="urn:microsoft.com/office/officeart/2005/8/layout/process5"/>
    <dgm:cxn modelId="{C9C667D5-F22D-412F-974B-62D3D8CD0DBE}" type="presParOf" srcId="{431E42A0-CA30-49A6-9B50-FB14FAB4F4F5}" destId="{3CCCC914-662D-4B77-9C70-60F19931872C}" srcOrd="7" destOrd="0" presId="urn:microsoft.com/office/officeart/2005/8/layout/process5"/>
    <dgm:cxn modelId="{1B5D963C-CE5A-43D7-B774-21C91662AB6C}" type="presParOf" srcId="{3CCCC914-662D-4B77-9C70-60F19931872C}" destId="{71C5EEBF-4254-4020-915D-4D1D5DF49AC3}" srcOrd="0" destOrd="0" presId="urn:microsoft.com/office/officeart/2005/8/layout/process5"/>
    <dgm:cxn modelId="{7E5C7498-E479-4585-81EA-5F61ECBCECDE}" type="presParOf" srcId="{431E42A0-CA30-49A6-9B50-FB14FAB4F4F5}" destId="{0DDF7C72-C0C9-4DD1-8C14-FA0928111F59}" srcOrd="8" destOrd="0" presId="urn:microsoft.com/office/officeart/2005/8/layout/process5"/>
    <dgm:cxn modelId="{33BB2636-D028-4E50-BAE5-5807689E25D1}" type="presParOf" srcId="{431E42A0-CA30-49A6-9B50-FB14FAB4F4F5}" destId="{B609874A-A1FE-4B87-A323-B7D3C627DC80}" srcOrd="9" destOrd="0" presId="urn:microsoft.com/office/officeart/2005/8/layout/process5"/>
    <dgm:cxn modelId="{9F0A3AB8-E31C-4DDE-BE17-7E661C43FC59}" type="presParOf" srcId="{B609874A-A1FE-4B87-A323-B7D3C627DC80}" destId="{E6334D03-1CD9-46FA-AA05-39E7973B640A}" srcOrd="0" destOrd="0" presId="urn:microsoft.com/office/officeart/2005/8/layout/process5"/>
    <dgm:cxn modelId="{DB1E4487-03F4-4751-8068-C951F67C9118}" type="presParOf" srcId="{431E42A0-CA30-49A6-9B50-FB14FAB4F4F5}" destId="{9E1C386C-59E7-4FD5-A74A-6FDFB49BFFD7}" srcOrd="10" destOrd="0" presId="urn:microsoft.com/office/officeart/2005/8/layout/process5"/>
    <dgm:cxn modelId="{00A9BD16-E244-4BD7-B364-447B4919A1B6}" type="presParOf" srcId="{431E42A0-CA30-49A6-9B50-FB14FAB4F4F5}" destId="{08B33472-915B-48F6-AA7C-F7274066EE3C}" srcOrd="11" destOrd="0" presId="urn:microsoft.com/office/officeart/2005/8/layout/process5"/>
    <dgm:cxn modelId="{9952FCE4-4653-4C6A-9AD3-6C702E9C90BD}" type="presParOf" srcId="{08B33472-915B-48F6-AA7C-F7274066EE3C}" destId="{4796A771-E370-4F80-BD34-9306302D8234}" srcOrd="0" destOrd="0" presId="urn:microsoft.com/office/officeart/2005/8/layout/process5"/>
    <dgm:cxn modelId="{81A9F1A2-AD13-4BCC-9917-13E94D7149F8}" type="presParOf" srcId="{431E42A0-CA30-49A6-9B50-FB14FAB4F4F5}" destId="{585E45F1-EB4B-4A6E-AA1C-52D01A830316}" srcOrd="12" destOrd="0" presId="urn:microsoft.com/office/officeart/2005/8/layout/process5"/>
    <dgm:cxn modelId="{DC29D93A-E5BE-4AE5-992E-54EF4EC5A9C8}" type="presParOf" srcId="{431E42A0-CA30-49A6-9B50-FB14FAB4F4F5}" destId="{B6C344C6-EBBF-4FAF-B71B-3747FC4706DA}" srcOrd="13" destOrd="0" presId="urn:microsoft.com/office/officeart/2005/8/layout/process5"/>
    <dgm:cxn modelId="{8E5A9D56-8739-48AD-B9A4-8ED939DD7837}" type="presParOf" srcId="{B6C344C6-EBBF-4FAF-B71B-3747FC4706DA}" destId="{8EEE9875-886D-41F0-99F1-A847BB27FCF6}" srcOrd="0" destOrd="0" presId="urn:microsoft.com/office/officeart/2005/8/layout/process5"/>
    <dgm:cxn modelId="{13D4AA74-E11B-4D20-93D9-6EA6F56F3BF8}" type="presParOf" srcId="{431E42A0-CA30-49A6-9B50-FB14FAB4F4F5}" destId="{76772EE8-915D-4996-B792-E7E98F5B00B7}" srcOrd="14" destOrd="0" presId="urn:microsoft.com/office/officeart/2005/8/layout/process5"/>
    <dgm:cxn modelId="{08969544-FECC-43F5-B417-6C23BC1A4D2B}" type="presParOf" srcId="{431E42A0-CA30-49A6-9B50-FB14FAB4F4F5}" destId="{4CBE6E2F-F40C-4244-A4DD-48507818348B}" srcOrd="15" destOrd="0" presId="urn:microsoft.com/office/officeart/2005/8/layout/process5"/>
    <dgm:cxn modelId="{E07767A5-82B6-419B-B5A0-AF579968C824}" type="presParOf" srcId="{4CBE6E2F-F40C-4244-A4DD-48507818348B}" destId="{FEC302BF-A8B2-4CF9-B76C-CBDDD59EB918}" srcOrd="0" destOrd="0" presId="urn:microsoft.com/office/officeart/2005/8/layout/process5"/>
    <dgm:cxn modelId="{CBC43BCE-83AE-4F88-A9B0-B89B1A6F7BCA}" type="presParOf" srcId="{431E42A0-CA30-49A6-9B50-FB14FAB4F4F5}" destId="{4659BDCD-E6A2-4B52-A4F4-543C67FFE1CA}" srcOrd="16" destOrd="0" presId="urn:microsoft.com/office/officeart/2005/8/layout/process5"/>
    <dgm:cxn modelId="{E25FD324-6784-4953-95E1-56DCD5C748B5}" type="presParOf" srcId="{431E42A0-CA30-49A6-9B50-FB14FAB4F4F5}" destId="{EBA10DA1-5B85-4A4B-849E-53AF25327E16}" srcOrd="17" destOrd="0" presId="urn:microsoft.com/office/officeart/2005/8/layout/process5"/>
    <dgm:cxn modelId="{21598834-713B-4FC0-BC3C-E42C4A4CA6A7}" type="presParOf" srcId="{EBA10DA1-5B85-4A4B-849E-53AF25327E16}" destId="{629FFEC3-E73B-4F7E-BBCB-71A9C84CC0E1}" srcOrd="0" destOrd="0" presId="urn:microsoft.com/office/officeart/2005/8/layout/process5"/>
    <dgm:cxn modelId="{5E47D06F-6F58-4BF2-BE09-377E0AA6F1FB}" type="presParOf" srcId="{431E42A0-CA30-49A6-9B50-FB14FAB4F4F5}" destId="{765A66E6-1404-4571-A3C3-C0FC9742F22A}" srcOrd="18" destOrd="0" presId="urn:microsoft.com/office/officeart/2005/8/layout/process5"/>
    <dgm:cxn modelId="{52C55946-582E-4D57-82C3-5567168E13F9}" type="presParOf" srcId="{431E42A0-CA30-49A6-9B50-FB14FAB4F4F5}" destId="{D708469A-2CBC-457F-B378-A2D0368F1494}" srcOrd="19" destOrd="0" presId="urn:microsoft.com/office/officeart/2005/8/layout/process5"/>
    <dgm:cxn modelId="{97E9039F-F749-40EA-9864-5682004276C8}" type="presParOf" srcId="{D708469A-2CBC-457F-B378-A2D0368F1494}" destId="{5D88EC69-831A-448E-88BA-695100D5D295}" srcOrd="0" destOrd="0" presId="urn:microsoft.com/office/officeart/2005/8/layout/process5"/>
    <dgm:cxn modelId="{5F174E11-2602-442C-BC1B-8FE173800976}" type="presParOf" srcId="{431E42A0-CA30-49A6-9B50-FB14FAB4F4F5}" destId="{F842D8C5-BA09-49FA-8C7E-0753A8E091CD}" srcOrd="20" destOrd="0" presId="urn:microsoft.com/office/officeart/2005/8/layout/process5"/>
    <dgm:cxn modelId="{EEA7E754-6F99-4DCA-ADA9-C100E9CB287F}" type="presParOf" srcId="{431E42A0-CA30-49A6-9B50-FB14FAB4F4F5}" destId="{24FCEBAA-C073-4CFC-AC7F-9350D04FE44E}" srcOrd="21" destOrd="0" presId="urn:microsoft.com/office/officeart/2005/8/layout/process5"/>
    <dgm:cxn modelId="{C4A00A7A-B8CA-418F-8ED1-6007F84E81C3}" type="presParOf" srcId="{24FCEBAA-C073-4CFC-AC7F-9350D04FE44E}" destId="{2A04AE8F-BB6F-4850-955F-71960368C40C}" srcOrd="0" destOrd="0" presId="urn:microsoft.com/office/officeart/2005/8/layout/process5"/>
    <dgm:cxn modelId="{586FDBAE-B0D7-4EA0-8C9C-7B6C632B9A6E}" type="presParOf" srcId="{431E42A0-CA30-49A6-9B50-FB14FAB4F4F5}" destId="{508C1683-1DBB-4A73-A25E-5F110652F0BE}" srcOrd="22" destOrd="0" presId="urn:microsoft.com/office/officeart/2005/8/layout/process5"/>
    <dgm:cxn modelId="{4138B221-A54B-4551-826F-DEC0E986200B}" type="presParOf" srcId="{431E42A0-CA30-49A6-9B50-FB14FAB4F4F5}" destId="{AC14F4B1-A34B-4B0B-ACE0-ED9931AF64DB}" srcOrd="23" destOrd="0" presId="urn:microsoft.com/office/officeart/2005/8/layout/process5"/>
    <dgm:cxn modelId="{9ECEDEA5-9BD2-4502-8072-CA8A20CCC09B}" type="presParOf" srcId="{AC14F4B1-A34B-4B0B-ACE0-ED9931AF64DB}" destId="{1E403A8D-46A9-4915-9AAF-A7E8F394400A}" srcOrd="0" destOrd="0" presId="urn:microsoft.com/office/officeart/2005/8/layout/process5"/>
    <dgm:cxn modelId="{EF4FB776-77C0-46EE-8C1D-96DC6B4F6ED1}" type="presParOf" srcId="{431E42A0-CA30-49A6-9B50-FB14FAB4F4F5}" destId="{E5808E03-2CCF-4ABA-A768-8ABEFBB478E3}" srcOrd="24" destOrd="0" presId="urn:microsoft.com/office/officeart/2005/8/layout/process5"/>
    <dgm:cxn modelId="{BBA08597-3095-43F4-9F50-A11EEB226D33}" type="presParOf" srcId="{431E42A0-CA30-49A6-9B50-FB14FAB4F4F5}" destId="{0311EDC8-FF09-4320-A98A-C921A138C3C6}" srcOrd="25" destOrd="0" presId="urn:microsoft.com/office/officeart/2005/8/layout/process5"/>
    <dgm:cxn modelId="{91482438-2BE8-4EAA-AD08-67E2F4B8F8E3}" type="presParOf" srcId="{0311EDC8-FF09-4320-A98A-C921A138C3C6}" destId="{F5E8C5A1-3876-4E98-AE30-90A863976E42}" srcOrd="0" destOrd="0" presId="urn:microsoft.com/office/officeart/2005/8/layout/process5"/>
    <dgm:cxn modelId="{EF95955E-4EF0-4DDB-8998-A832A5D9B6E8}" type="presParOf" srcId="{431E42A0-CA30-49A6-9B50-FB14FAB4F4F5}" destId="{3A3A683E-A042-4D4A-A3EB-05EAF8D26A88}" srcOrd="26" destOrd="0" presId="urn:microsoft.com/office/officeart/2005/8/layout/process5"/>
    <dgm:cxn modelId="{E2E3EE1E-CF61-41E4-9D31-3C50BC2A92C0}" type="presParOf" srcId="{431E42A0-CA30-49A6-9B50-FB14FAB4F4F5}" destId="{F8422752-8EAF-43D4-A6FA-781BA74E44AF}" srcOrd="27" destOrd="0" presId="urn:microsoft.com/office/officeart/2005/8/layout/process5"/>
    <dgm:cxn modelId="{66145640-B409-4CD5-AF4D-CF024EB1715D}" type="presParOf" srcId="{F8422752-8EAF-43D4-A6FA-781BA74E44AF}" destId="{106A51AE-2573-46E3-8F3A-6C1DE566C26F}" srcOrd="0" destOrd="0" presId="urn:microsoft.com/office/officeart/2005/8/layout/process5"/>
    <dgm:cxn modelId="{271D4324-1815-4A73-A93D-C8783BF3570D}" type="presParOf" srcId="{431E42A0-CA30-49A6-9B50-FB14FAB4F4F5}" destId="{41A16E8D-AF1A-4D40-81CD-951B91D39C67}" srcOrd="28" destOrd="0" presId="urn:microsoft.com/office/officeart/2005/8/layout/process5"/>
    <dgm:cxn modelId="{68A7CD3C-47D5-4177-A54D-2541860F81F9}" type="presParOf" srcId="{431E42A0-CA30-49A6-9B50-FB14FAB4F4F5}" destId="{647DE048-EF36-4FAF-9B50-83A88F3CD5FB}" srcOrd="29" destOrd="0" presId="urn:microsoft.com/office/officeart/2005/8/layout/process5"/>
    <dgm:cxn modelId="{EE7DC515-02DF-4A42-AC4A-0EEFAAD7AD32}" type="presParOf" srcId="{647DE048-EF36-4FAF-9B50-83A88F3CD5FB}" destId="{EBBF68F2-CDA5-447A-B4A0-BB00DC5B7F30}" srcOrd="0" destOrd="0" presId="urn:microsoft.com/office/officeart/2005/8/layout/process5"/>
    <dgm:cxn modelId="{380301A7-FFCA-4B52-8D50-75FC3398ECCE}" type="presParOf" srcId="{431E42A0-CA30-49A6-9B50-FB14FAB4F4F5}" destId="{0D266B15-1CF9-4470-96BB-B0598FA65413}" srcOrd="30"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38FB9B-40BA-4770-9EBC-2AD3C57F4CD6}">
      <dsp:nvSpPr>
        <dsp:cNvPr id="0" name=""/>
        <dsp:cNvSpPr/>
      </dsp:nvSpPr>
      <dsp:spPr>
        <a:xfrm>
          <a:off x="0" y="467487"/>
          <a:ext cx="1314449" cy="78867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33,836 individuals were predicted to be at low risk of recidivism, and did not in fact recidivate (True Negative).</a:t>
          </a:r>
        </a:p>
      </dsp:txBody>
      <dsp:txXfrm>
        <a:off x="23099" y="490586"/>
        <a:ext cx="1268251" cy="742472"/>
      </dsp:txXfrm>
    </dsp:sp>
    <dsp:sp modelId="{31351594-2631-446F-B201-650067661D05}">
      <dsp:nvSpPr>
        <dsp:cNvPr id="0" name=""/>
        <dsp:cNvSpPr/>
      </dsp:nvSpPr>
      <dsp:spPr>
        <a:xfrm>
          <a:off x="1430121" y="698830"/>
          <a:ext cx="278663" cy="325983"/>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430121" y="764027"/>
        <a:ext cx="195064" cy="195589"/>
      </dsp:txXfrm>
    </dsp:sp>
    <dsp:sp modelId="{C6BAB575-6C5A-458E-B644-C0F92C94D777}">
      <dsp:nvSpPr>
        <dsp:cNvPr id="0" name=""/>
        <dsp:cNvSpPr/>
      </dsp:nvSpPr>
      <dsp:spPr>
        <a:xfrm>
          <a:off x="1840230" y="467487"/>
          <a:ext cx="1314449" cy="78867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88 individuals were predicted to be at low risk of recidivism, but did in fact recidivate (False Negative).</a:t>
          </a:r>
        </a:p>
      </dsp:txBody>
      <dsp:txXfrm>
        <a:off x="1863329" y="490586"/>
        <a:ext cx="1268251" cy="742472"/>
      </dsp:txXfrm>
    </dsp:sp>
    <dsp:sp modelId="{8E88F08B-F801-43B8-98BF-3FDAF0280E1B}">
      <dsp:nvSpPr>
        <dsp:cNvPr id="0" name=""/>
        <dsp:cNvSpPr/>
      </dsp:nvSpPr>
      <dsp:spPr>
        <a:xfrm>
          <a:off x="3270351" y="698830"/>
          <a:ext cx="278663" cy="325983"/>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270351" y="764027"/>
        <a:ext cx="195064" cy="195589"/>
      </dsp:txXfrm>
    </dsp:sp>
    <dsp:sp modelId="{D4E23EE7-6C6E-4211-BA0D-6FED57A908D5}">
      <dsp:nvSpPr>
        <dsp:cNvPr id="0" name=""/>
        <dsp:cNvSpPr/>
      </dsp:nvSpPr>
      <dsp:spPr>
        <a:xfrm>
          <a:off x="3680460" y="467487"/>
          <a:ext cx="1314449" cy="788670"/>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152 individuals were predicted to be at medium risk of recidivism, and did not in fact recidivate (True Negative).</a:t>
          </a:r>
        </a:p>
      </dsp:txBody>
      <dsp:txXfrm>
        <a:off x="3703559" y="490586"/>
        <a:ext cx="1268251" cy="742472"/>
      </dsp:txXfrm>
    </dsp:sp>
    <dsp:sp modelId="{C3B7643B-A286-482B-A155-A615D8092534}">
      <dsp:nvSpPr>
        <dsp:cNvPr id="0" name=""/>
        <dsp:cNvSpPr/>
      </dsp:nvSpPr>
      <dsp:spPr>
        <a:xfrm>
          <a:off x="5110581" y="698830"/>
          <a:ext cx="278663" cy="325983"/>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5110581" y="764027"/>
        <a:ext cx="195064" cy="195589"/>
      </dsp:txXfrm>
    </dsp:sp>
    <dsp:sp modelId="{C22A0BFA-A616-4706-B759-DE4F673CF68E}">
      <dsp:nvSpPr>
        <dsp:cNvPr id="0" name=""/>
        <dsp:cNvSpPr/>
      </dsp:nvSpPr>
      <dsp:spPr>
        <a:xfrm>
          <a:off x="5520690" y="467487"/>
          <a:ext cx="1314449" cy="788670"/>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6 individuals were predicted to be at medium risk of recidivism, but did in fact recidivate (False Negative).</a:t>
          </a:r>
        </a:p>
      </dsp:txBody>
      <dsp:txXfrm>
        <a:off x="5543789" y="490586"/>
        <a:ext cx="1268251" cy="742472"/>
      </dsp:txXfrm>
    </dsp:sp>
    <dsp:sp modelId="{3CCCC914-662D-4B77-9C70-60F19931872C}">
      <dsp:nvSpPr>
        <dsp:cNvPr id="0" name=""/>
        <dsp:cNvSpPr/>
      </dsp:nvSpPr>
      <dsp:spPr>
        <a:xfrm>
          <a:off x="6950811" y="698830"/>
          <a:ext cx="278663" cy="325983"/>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6950811" y="764027"/>
        <a:ext cx="195064" cy="195589"/>
      </dsp:txXfrm>
    </dsp:sp>
    <dsp:sp modelId="{0DDF7C72-C0C9-4DD1-8C14-FA0928111F59}">
      <dsp:nvSpPr>
        <dsp:cNvPr id="0" name=""/>
        <dsp:cNvSpPr/>
      </dsp:nvSpPr>
      <dsp:spPr>
        <a:xfrm>
          <a:off x="7360920" y="467487"/>
          <a:ext cx="1314449" cy="788670"/>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439 individuals were predicted to be at high risk of recidivism, and did not in fact recidivate (False Positive).</a:t>
          </a:r>
        </a:p>
      </dsp:txBody>
      <dsp:txXfrm>
        <a:off x="7384019" y="490586"/>
        <a:ext cx="1268251" cy="742472"/>
      </dsp:txXfrm>
    </dsp:sp>
    <dsp:sp modelId="{B609874A-A1FE-4B87-A323-B7D3C627DC80}">
      <dsp:nvSpPr>
        <dsp:cNvPr id="0" name=""/>
        <dsp:cNvSpPr/>
      </dsp:nvSpPr>
      <dsp:spPr>
        <a:xfrm>
          <a:off x="8791041" y="698830"/>
          <a:ext cx="278663" cy="325983"/>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8791041" y="764027"/>
        <a:ext cx="195064" cy="195589"/>
      </dsp:txXfrm>
    </dsp:sp>
    <dsp:sp modelId="{9E1C386C-59E7-4FD5-A74A-6FDFB49BFFD7}">
      <dsp:nvSpPr>
        <dsp:cNvPr id="0" name=""/>
        <dsp:cNvSpPr/>
      </dsp:nvSpPr>
      <dsp:spPr>
        <a:xfrm>
          <a:off x="9201149" y="467487"/>
          <a:ext cx="1314449" cy="78867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5,894 individuals were predicted to be at high risk of recidivism, and did in fact recidivate (True Positive).</a:t>
          </a:r>
        </a:p>
      </dsp:txBody>
      <dsp:txXfrm>
        <a:off x="9224248" y="490586"/>
        <a:ext cx="1268251" cy="742472"/>
      </dsp:txXfrm>
    </dsp:sp>
    <dsp:sp modelId="{08B33472-915B-48F6-AA7C-F7274066EE3C}">
      <dsp:nvSpPr>
        <dsp:cNvPr id="0" name=""/>
        <dsp:cNvSpPr/>
      </dsp:nvSpPr>
      <dsp:spPr>
        <a:xfrm rot="5400000">
          <a:off x="9719043" y="1348168"/>
          <a:ext cx="278663" cy="325983"/>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5400000">
        <a:off x="9760581" y="1371828"/>
        <a:ext cx="195589" cy="195064"/>
      </dsp:txXfrm>
    </dsp:sp>
    <dsp:sp modelId="{585E45F1-EB4B-4A6E-AA1C-52D01A830316}">
      <dsp:nvSpPr>
        <dsp:cNvPr id="0" name=""/>
        <dsp:cNvSpPr/>
      </dsp:nvSpPr>
      <dsp:spPr>
        <a:xfrm>
          <a:off x="9201150" y="1781937"/>
          <a:ext cx="1314449" cy="78867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563 individuals were predicted to be at very high risk of recidivism, and did not in fact recidivate (True Negative).</a:t>
          </a:r>
        </a:p>
      </dsp:txBody>
      <dsp:txXfrm>
        <a:off x="9224249" y="1805036"/>
        <a:ext cx="1268251" cy="742472"/>
      </dsp:txXfrm>
    </dsp:sp>
    <dsp:sp modelId="{B6C344C6-EBBF-4FAF-B71B-3747FC4706DA}">
      <dsp:nvSpPr>
        <dsp:cNvPr id="0" name=""/>
        <dsp:cNvSpPr/>
      </dsp:nvSpPr>
      <dsp:spPr>
        <a:xfrm rot="10800000">
          <a:off x="8806815" y="2013280"/>
          <a:ext cx="278663" cy="325983"/>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10800000">
        <a:off x="8890414" y="2078477"/>
        <a:ext cx="195064" cy="195589"/>
      </dsp:txXfrm>
    </dsp:sp>
    <dsp:sp modelId="{76772EE8-915D-4996-B792-E7E98F5B00B7}">
      <dsp:nvSpPr>
        <dsp:cNvPr id="0" name=""/>
        <dsp:cNvSpPr/>
      </dsp:nvSpPr>
      <dsp:spPr>
        <a:xfrm>
          <a:off x="7360920" y="1781937"/>
          <a:ext cx="1314449" cy="788670"/>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46 individuals were predicted to be at very high risk of recidivism, but did in fact recidivate (False Negative).</a:t>
          </a:r>
        </a:p>
      </dsp:txBody>
      <dsp:txXfrm>
        <a:off x="7384019" y="1805036"/>
        <a:ext cx="1268251" cy="742472"/>
      </dsp:txXfrm>
    </dsp:sp>
    <dsp:sp modelId="{4CBE6E2F-F40C-4244-A4DD-48507818348B}">
      <dsp:nvSpPr>
        <dsp:cNvPr id="0" name=""/>
        <dsp:cNvSpPr/>
      </dsp:nvSpPr>
      <dsp:spPr>
        <a:xfrm rot="10800000">
          <a:off x="6966585" y="2013280"/>
          <a:ext cx="278663" cy="325983"/>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10800000">
        <a:off x="7050184" y="2078477"/>
        <a:ext cx="195064" cy="195589"/>
      </dsp:txXfrm>
    </dsp:sp>
    <dsp:sp modelId="{4659BDCD-E6A2-4B52-A4F4-543C67FFE1CA}">
      <dsp:nvSpPr>
        <dsp:cNvPr id="0" name=""/>
        <dsp:cNvSpPr/>
      </dsp:nvSpPr>
      <dsp:spPr>
        <a:xfrm>
          <a:off x="5520690" y="1781937"/>
          <a:ext cx="1314449" cy="788670"/>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222 individuals were predicted to be at low risk of recidivism, but did in fact recidivate (False Negative).</a:t>
          </a:r>
        </a:p>
      </dsp:txBody>
      <dsp:txXfrm>
        <a:off x="5543789" y="1805036"/>
        <a:ext cx="1268251" cy="742472"/>
      </dsp:txXfrm>
    </dsp:sp>
    <dsp:sp modelId="{EBA10DA1-5B85-4A4B-849E-53AF25327E16}">
      <dsp:nvSpPr>
        <dsp:cNvPr id="0" name=""/>
        <dsp:cNvSpPr/>
      </dsp:nvSpPr>
      <dsp:spPr>
        <a:xfrm rot="10800000">
          <a:off x="5126355" y="2013280"/>
          <a:ext cx="278663" cy="325983"/>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10800000">
        <a:off x="5209954" y="2078477"/>
        <a:ext cx="195064" cy="195589"/>
      </dsp:txXfrm>
    </dsp:sp>
    <dsp:sp modelId="{765A66E6-1404-4571-A3C3-C0FC9742F22A}">
      <dsp:nvSpPr>
        <dsp:cNvPr id="0" name=""/>
        <dsp:cNvSpPr/>
      </dsp:nvSpPr>
      <dsp:spPr>
        <a:xfrm>
          <a:off x="3680460" y="1781937"/>
          <a:ext cx="1314449" cy="788670"/>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900 individuals were predicted to be at medium risk of recidivism, and did in fact recidivate (False Positive).</a:t>
          </a:r>
        </a:p>
      </dsp:txBody>
      <dsp:txXfrm>
        <a:off x="3703559" y="1805036"/>
        <a:ext cx="1268251" cy="742472"/>
      </dsp:txXfrm>
    </dsp:sp>
    <dsp:sp modelId="{D708469A-2CBC-457F-B378-A2D0368F1494}">
      <dsp:nvSpPr>
        <dsp:cNvPr id="0" name=""/>
        <dsp:cNvSpPr/>
      </dsp:nvSpPr>
      <dsp:spPr>
        <a:xfrm rot="10800000">
          <a:off x="3286125" y="2013280"/>
          <a:ext cx="278663" cy="325983"/>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10800000">
        <a:off x="3369724" y="2078477"/>
        <a:ext cx="195064" cy="195589"/>
      </dsp:txXfrm>
    </dsp:sp>
    <dsp:sp modelId="{F842D8C5-BA09-49FA-8C7E-0753A8E091CD}">
      <dsp:nvSpPr>
        <dsp:cNvPr id="0" name=""/>
        <dsp:cNvSpPr/>
      </dsp:nvSpPr>
      <dsp:spPr>
        <a:xfrm>
          <a:off x="1840230" y="1781937"/>
          <a:ext cx="1314449" cy="78867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2,899 individuals were predicted to be at high risk of recidivism, and did in fact recidivate (True Positive).</a:t>
          </a:r>
        </a:p>
      </dsp:txBody>
      <dsp:txXfrm>
        <a:off x="1863329" y="1805036"/>
        <a:ext cx="1268251" cy="742472"/>
      </dsp:txXfrm>
    </dsp:sp>
    <dsp:sp modelId="{24FCEBAA-C073-4CFC-AC7F-9350D04FE44E}">
      <dsp:nvSpPr>
        <dsp:cNvPr id="0" name=""/>
        <dsp:cNvSpPr/>
      </dsp:nvSpPr>
      <dsp:spPr>
        <a:xfrm rot="10800000">
          <a:off x="1445895" y="2013280"/>
          <a:ext cx="278663" cy="325983"/>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10800000">
        <a:off x="1529494" y="2078477"/>
        <a:ext cx="195064" cy="195589"/>
      </dsp:txXfrm>
    </dsp:sp>
    <dsp:sp modelId="{508C1683-1DBB-4A73-A25E-5F110652F0BE}">
      <dsp:nvSpPr>
        <dsp:cNvPr id="0" name=""/>
        <dsp:cNvSpPr/>
      </dsp:nvSpPr>
      <dsp:spPr>
        <a:xfrm>
          <a:off x="0" y="1781937"/>
          <a:ext cx="1314449" cy="78867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520 individuals were predicted to be at very high risk of recidivism, and did in fact recidivate (True Positive).</a:t>
          </a:r>
        </a:p>
      </dsp:txBody>
      <dsp:txXfrm>
        <a:off x="23099" y="1805036"/>
        <a:ext cx="1268251" cy="742472"/>
      </dsp:txXfrm>
    </dsp:sp>
    <dsp:sp modelId="{AC14F4B1-A34B-4B0B-ACE0-ED9931AF64DB}">
      <dsp:nvSpPr>
        <dsp:cNvPr id="0" name=""/>
        <dsp:cNvSpPr/>
      </dsp:nvSpPr>
      <dsp:spPr>
        <a:xfrm rot="5400000">
          <a:off x="517893" y="2662618"/>
          <a:ext cx="278663" cy="325983"/>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5400000">
        <a:off x="559431" y="2686278"/>
        <a:ext cx="195589" cy="195064"/>
      </dsp:txXfrm>
    </dsp:sp>
    <dsp:sp modelId="{E5808E03-2CCF-4ABA-A768-8ABEFBB478E3}">
      <dsp:nvSpPr>
        <dsp:cNvPr id="0" name=""/>
        <dsp:cNvSpPr/>
      </dsp:nvSpPr>
      <dsp:spPr>
        <a:xfrm>
          <a:off x="0" y="3096386"/>
          <a:ext cx="1314449" cy="788670"/>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234 individuals were not assessed for risk, and did not in fact recidivate (True Negative).</a:t>
          </a:r>
        </a:p>
      </dsp:txBody>
      <dsp:txXfrm>
        <a:off x="23099" y="3119485"/>
        <a:ext cx="1268251" cy="742472"/>
      </dsp:txXfrm>
    </dsp:sp>
    <dsp:sp modelId="{0311EDC8-FF09-4320-A98A-C921A138C3C6}">
      <dsp:nvSpPr>
        <dsp:cNvPr id="0" name=""/>
        <dsp:cNvSpPr/>
      </dsp:nvSpPr>
      <dsp:spPr>
        <a:xfrm>
          <a:off x="1430121" y="3327730"/>
          <a:ext cx="278663" cy="325983"/>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430121" y="3392927"/>
        <a:ext cx="195064" cy="195589"/>
      </dsp:txXfrm>
    </dsp:sp>
    <dsp:sp modelId="{3A3A683E-A042-4D4A-A3EB-05EAF8D26A88}">
      <dsp:nvSpPr>
        <dsp:cNvPr id="0" name=""/>
        <dsp:cNvSpPr/>
      </dsp:nvSpPr>
      <dsp:spPr>
        <a:xfrm>
          <a:off x="1840230" y="3096386"/>
          <a:ext cx="1314449" cy="788670"/>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5 individuals were not assessed for risk, but did in fact recidivate (False Negative).</a:t>
          </a:r>
        </a:p>
      </dsp:txBody>
      <dsp:txXfrm>
        <a:off x="1863329" y="3119485"/>
        <a:ext cx="1268251" cy="742472"/>
      </dsp:txXfrm>
    </dsp:sp>
    <dsp:sp modelId="{F8422752-8EAF-43D4-A6FA-781BA74E44AF}">
      <dsp:nvSpPr>
        <dsp:cNvPr id="0" name=""/>
        <dsp:cNvSpPr/>
      </dsp:nvSpPr>
      <dsp:spPr>
        <a:xfrm>
          <a:off x="3270351" y="3327730"/>
          <a:ext cx="278663" cy="325983"/>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270351" y="3392927"/>
        <a:ext cx="195064" cy="195589"/>
      </dsp:txXfrm>
    </dsp:sp>
    <dsp:sp modelId="{41A16E8D-AF1A-4D40-81CD-951B91D39C67}">
      <dsp:nvSpPr>
        <dsp:cNvPr id="0" name=""/>
        <dsp:cNvSpPr/>
      </dsp:nvSpPr>
      <dsp:spPr>
        <a:xfrm>
          <a:off x="3680459" y="3096386"/>
          <a:ext cx="1314449" cy="788670"/>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40 individuals were not assessed for risk, and did not in fact recidivate (True Negative).</a:t>
          </a:r>
        </a:p>
      </dsp:txBody>
      <dsp:txXfrm>
        <a:off x="3703558" y="3119485"/>
        <a:ext cx="1268251" cy="742472"/>
      </dsp:txXfrm>
    </dsp:sp>
    <dsp:sp modelId="{647DE048-EF36-4FAF-9B50-83A88F3CD5FB}">
      <dsp:nvSpPr>
        <dsp:cNvPr id="0" name=""/>
        <dsp:cNvSpPr/>
      </dsp:nvSpPr>
      <dsp:spPr>
        <a:xfrm>
          <a:off x="5110581" y="3327730"/>
          <a:ext cx="278663" cy="325983"/>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5110581" y="3392927"/>
        <a:ext cx="195064" cy="195589"/>
      </dsp:txXfrm>
    </dsp:sp>
    <dsp:sp modelId="{0D266B15-1CF9-4470-96BB-B0598FA65413}">
      <dsp:nvSpPr>
        <dsp:cNvPr id="0" name=""/>
        <dsp:cNvSpPr/>
      </dsp:nvSpPr>
      <dsp:spPr>
        <a:xfrm>
          <a:off x="5520690" y="3096386"/>
          <a:ext cx="1314449" cy="78867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2,789 individuals were not assessed for risk, and did in fact recidivate (True Positive).</a:t>
          </a:r>
        </a:p>
      </dsp:txBody>
      <dsp:txXfrm>
        <a:off x="5543789" y="3119485"/>
        <a:ext cx="1268251" cy="742472"/>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4/18/2023</a:t>
            </a:fld>
            <a:endParaRPr lang="en-US"/>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4/18/2023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8B34ED-4CDD-41C9-90F7-D768D5559A6F}" type="slidenum">
              <a:rPr lang="en-US" smtClean="0"/>
              <a:t>3</a:t>
            </a:fld>
            <a:endParaRPr lang="en-US"/>
          </a:p>
        </p:txBody>
      </p:sp>
    </p:spTree>
    <p:extLst>
      <p:ext uri="{BB962C8B-B14F-4D97-AF65-F5344CB8AC3E}">
        <p14:creationId xmlns:p14="http://schemas.microsoft.com/office/powerpoint/2010/main" val="1632949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p:nvPr>
        </p:nvSpPr>
        <p:spPr>
          <a:xfrm>
            <a:off x="3512343" y="5922140"/>
            <a:ext cx="5167313" cy="518795"/>
          </a:xfrm>
        </p:spPr>
        <p:txBody>
          <a:bodyPr>
            <a:noAutofit/>
          </a:bodyPr>
          <a:lstStyle>
            <a:lvl1pPr marL="0" indent="0" algn="ctr">
              <a:buNone/>
              <a:defRPr sz="1800" spc="300">
                <a:solidFill>
                  <a:schemeClr val="tx1"/>
                </a:solidFill>
              </a:defRPr>
            </a:lvl1pPr>
            <a:lvl2pPr marL="457200" indent="0">
              <a:buNone/>
              <a:defRPr/>
            </a:lvl2pPr>
          </a:lstStyle>
          <a:p>
            <a:pPr lvl="0"/>
            <a:r>
              <a:rPr lang="en-US"/>
              <a:t>Click to edit Master text styles</a:t>
            </a:r>
          </a:p>
        </p:txBody>
      </p:sp>
      <p:sp>
        <p:nvSpPr>
          <p:cNvPr id="7" name="Text Placeholder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4038600" y="3608511"/>
            <a:ext cx="41148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cap="all" baseline="0"/>
            </a:lvl1pPr>
          </a:lstStyle>
          <a:p>
            <a:r>
              <a:rPr lang="en-US" spc="300"/>
              <a:t>ANNUAL REVIEW</a:t>
            </a:r>
          </a:p>
        </p:txBody>
      </p:sp>
      <p:sp>
        <p:nvSpPr>
          <p:cNvPr id="2" name="Title 1">
            <a:extLst>
              <a:ext uri="{FF2B5EF4-FFF2-40B4-BE49-F238E27FC236}">
                <a16:creationId xmlns:a16="http://schemas.microsoft.com/office/drawing/2014/main" id="{298B2C6E-DB6F-4476-8E95-9F6EC79392FD}"/>
              </a:ext>
            </a:extLst>
          </p:cNvPr>
          <p:cNvSpPr>
            <a:spLocks noGrp="1"/>
          </p:cNvSpPr>
          <p:nvPr>
            <p:ph type="title" hasCustomPrompt="1"/>
          </p:nvPr>
        </p:nvSpPr>
        <p:spPr>
          <a:xfrm>
            <a:off x="350836" y="2445633"/>
            <a:ext cx="11490325" cy="823913"/>
          </a:xfrm>
        </p:spPr>
        <p:txBody>
          <a:bodyPr>
            <a:noAutofit/>
          </a:bodyPr>
          <a:lstStyle>
            <a:lvl1pPr>
              <a:lnSpc>
                <a:spcPct val="150000"/>
              </a:lnSpc>
              <a:spcBef>
                <a:spcPts val="1000"/>
              </a:spcBef>
              <a:defRPr sz="4000" cap="all" spc="300" baseline="0"/>
            </a:lvl1pPr>
          </a:lstStyle>
          <a:p>
            <a:r>
              <a:rPr lang="en-US"/>
              <a:t>Click to edit Master TEXT styles</a:t>
            </a:r>
          </a:p>
        </p:txBody>
      </p:sp>
    </p:spTree>
    <p:extLst>
      <p:ext uri="{BB962C8B-B14F-4D97-AF65-F5344CB8AC3E}">
        <p14:creationId xmlns:p14="http://schemas.microsoft.com/office/powerpoint/2010/main" val="3182303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58000"/>
          </a:xfrm>
          <a:effectLst/>
        </p:spPr>
        <p:txBody>
          <a:bodyPr anchor="ctr"/>
          <a:lstStyle>
            <a:lvl1pPr marL="0" indent="0" algn="ctr">
              <a:buNone/>
              <a:defRPr/>
            </a:lvl1pPr>
          </a:lstStyle>
          <a:p>
            <a:r>
              <a:rPr lang="en-US"/>
              <a:t>Click icon to add picture</a:t>
            </a:r>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1661160"/>
            <a:ext cx="4646246" cy="2218585"/>
          </a:xfrm>
        </p:spPr>
        <p:txBody>
          <a:bodyPr>
            <a:noAutofit/>
          </a:bodyPr>
          <a:lstStyle>
            <a:lvl1pPr>
              <a:defRPr/>
            </a:lvl1pPr>
          </a:lstStyle>
          <a:p>
            <a:pPr marL="0" indent="0">
              <a:lnSpc>
                <a:spcPct val="100000"/>
              </a:lnSpc>
              <a:buNone/>
            </a:pPr>
            <a:r>
              <a:rPr lang="en-US" sz="1600">
                <a:cs typeface="Biome Light" panose="020B0303030204020804" pitchFamily="34" charset="0"/>
              </a:rPr>
              <a:t>Click to edit master text style.</a:t>
            </a:r>
          </a:p>
          <a:p>
            <a:pPr marL="0" indent="0">
              <a:buNone/>
            </a:pPr>
            <a:endParaRPr lang="en-US"/>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a:p>
        </p:txBody>
      </p:sp>
      <p:sp>
        <p:nvSpPr>
          <p:cNvPr id="7" name="Title 1">
            <a:extLst>
              <a:ext uri="{FF2B5EF4-FFF2-40B4-BE49-F238E27FC236}">
                <a16:creationId xmlns:a16="http://schemas.microsoft.com/office/drawing/2014/main" id="{76CDEBF2-B5C9-4887-B717-81C3D1A73CA9}"/>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p>
        </p:txBody>
      </p:sp>
      <p:sp>
        <p:nvSpPr>
          <p:cNvPr id="2" name="Rectangle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6107044"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3196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p>
        </p:txBody>
      </p:sp>
      <p:sp>
        <p:nvSpPr>
          <p:cNvPr id="6" name="Title 5">
            <a:extLst>
              <a:ext uri="{FF2B5EF4-FFF2-40B4-BE49-F238E27FC236}">
                <a16:creationId xmlns:a16="http://schemas.microsoft.com/office/drawing/2014/main" id="{D9074D0F-754F-4F2C-A410-F222D2D2346E}"/>
              </a:ext>
            </a:extLst>
          </p:cNvPr>
          <p:cNvSpPr>
            <a:spLocks noGrp="1"/>
          </p:cNvSpPr>
          <p:nvPr>
            <p:ph type="title" idx="4294967295"/>
          </p:nvPr>
        </p:nvSpPr>
        <p:spPr>
          <a:xfrm>
            <a:off x="702365" y="1660810"/>
            <a:ext cx="10787270" cy="830649"/>
          </a:xfrm>
        </p:spPr>
        <p:txBody>
          <a:bodyPr>
            <a:noAutofit/>
          </a:bodyPr>
          <a:lstStyle/>
          <a:p>
            <a:r>
              <a:rPr lang="en-US" sz="4000" spc="300"/>
              <a:t>Click to edit Master title style</a:t>
            </a:r>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3512343" y="5137992"/>
            <a:ext cx="5167313"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spc="300">
                <a:solidFill>
                  <a:schemeClr val="tx1"/>
                </a:solidFill>
              </a:defRPr>
            </a:lvl1pPr>
            <a:lvl2pPr marL="457200" indent="0">
              <a:buNone/>
              <a:defRPr/>
            </a:lvl2pPr>
          </a:lstStyle>
          <a:p>
            <a:pPr lvl="0"/>
            <a:r>
              <a:rPr lang="en-US"/>
              <a:t>CLICK TO EDIT MASTER TEXT STYLES</a:t>
            </a:r>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588194"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a:t>CLICK TO EDIT</a:t>
            </a:r>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4563664" y="3893330"/>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a:t>click to edit</a:t>
            </a:r>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8539138"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a:t>click to edit</a:t>
            </a:r>
          </a:p>
        </p:txBody>
      </p:sp>
      <p:sp>
        <p:nvSpPr>
          <p:cNvPr id="34" name="Online Image Placeholder 33">
            <a:extLst>
              <a:ext uri="{FF2B5EF4-FFF2-40B4-BE49-F238E27FC236}">
                <a16:creationId xmlns:a16="http://schemas.microsoft.com/office/drawing/2014/main" id="{1A58EB44-F532-4998-B316-61C738C37BF5}"/>
              </a:ext>
            </a:extLst>
          </p:cNvPr>
          <p:cNvSpPr>
            <a:spLocks noGrp="1"/>
          </p:cNvSpPr>
          <p:nvPr>
            <p:ph type="clipArt" sz="quarter" idx="19" hasCustomPrompt="1"/>
          </p:nvPr>
        </p:nvSpPr>
        <p:spPr>
          <a:xfrm>
            <a:off x="1754768" y="3098985"/>
            <a:ext cx="731520" cy="731520"/>
          </a:xfrm>
        </p:spPr>
        <p:txBody>
          <a:bodyPr>
            <a:noAutofit/>
          </a:bodyPr>
          <a:lstStyle>
            <a:lvl1pPr marL="0" indent="0">
              <a:buNone/>
              <a:defRPr/>
            </a:lvl1pPr>
          </a:lstStyle>
          <a:p>
            <a:r>
              <a:rPr lang="en-US"/>
              <a:t>Icon</a:t>
            </a:r>
          </a:p>
        </p:txBody>
      </p:sp>
      <p:sp>
        <p:nvSpPr>
          <p:cNvPr id="35" name="Online Image Placeholder 33">
            <a:extLst>
              <a:ext uri="{FF2B5EF4-FFF2-40B4-BE49-F238E27FC236}">
                <a16:creationId xmlns:a16="http://schemas.microsoft.com/office/drawing/2014/main" id="{33763C3C-3545-40BD-9B2C-DC4C0E4CE819}"/>
              </a:ext>
            </a:extLst>
          </p:cNvPr>
          <p:cNvSpPr>
            <a:spLocks noGrp="1"/>
          </p:cNvSpPr>
          <p:nvPr>
            <p:ph type="clipArt" sz="quarter" idx="20" hasCustomPrompt="1"/>
          </p:nvPr>
        </p:nvSpPr>
        <p:spPr>
          <a:xfrm>
            <a:off x="5730240" y="3098985"/>
            <a:ext cx="731520" cy="731520"/>
          </a:xfrm>
        </p:spPr>
        <p:txBody>
          <a:bodyPr>
            <a:noAutofit/>
          </a:bodyPr>
          <a:lstStyle>
            <a:lvl1pPr marL="0" indent="0">
              <a:buNone/>
              <a:defRPr/>
            </a:lvl1pPr>
          </a:lstStyle>
          <a:p>
            <a:r>
              <a:rPr lang="en-US"/>
              <a:t>Icon</a:t>
            </a:r>
          </a:p>
        </p:txBody>
      </p:sp>
      <p:sp>
        <p:nvSpPr>
          <p:cNvPr id="36" name="Online Image Placeholder 33">
            <a:extLst>
              <a:ext uri="{FF2B5EF4-FFF2-40B4-BE49-F238E27FC236}">
                <a16:creationId xmlns:a16="http://schemas.microsoft.com/office/drawing/2014/main" id="{1C5D3777-17F3-4225-8C52-2EF1DB4FD54A}"/>
              </a:ext>
            </a:extLst>
          </p:cNvPr>
          <p:cNvSpPr>
            <a:spLocks noGrp="1"/>
          </p:cNvSpPr>
          <p:nvPr>
            <p:ph type="clipArt" sz="quarter" idx="21" hasCustomPrompt="1"/>
          </p:nvPr>
        </p:nvSpPr>
        <p:spPr>
          <a:xfrm>
            <a:off x="9705712" y="3098985"/>
            <a:ext cx="731520" cy="731520"/>
          </a:xfrm>
        </p:spPr>
        <p:txBody>
          <a:bodyPr>
            <a:noAutofit/>
          </a:bodyPr>
          <a:lstStyle>
            <a:lvl1pPr marL="0" indent="0">
              <a:buNone/>
              <a:defRPr/>
            </a:lvl1pPr>
          </a:lstStyle>
          <a:p>
            <a:r>
              <a:rPr lang="en-US"/>
              <a:t>Icon</a:t>
            </a:r>
          </a:p>
        </p:txBody>
      </p:sp>
    </p:spTree>
    <p:extLst>
      <p:ext uri="{BB962C8B-B14F-4D97-AF65-F5344CB8AC3E}">
        <p14:creationId xmlns:p14="http://schemas.microsoft.com/office/powerpoint/2010/main" val="317374039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p:spPr>
        <p:txBody>
          <a:bodyPr anchor="ctr"/>
          <a:lstStyle>
            <a:lvl1pPr marL="0" indent="0" algn="ctr">
              <a:buNone/>
              <a:defRPr/>
            </a:lvl1pPr>
          </a:lstStyle>
          <a:p>
            <a:r>
              <a:rPr lang="en-US"/>
              <a:t>Click icon to add picture</a:t>
            </a:r>
          </a:p>
        </p:txBody>
      </p:sp>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7068819" y="642927"/>
            <a:ext cx="4846320" cy="1435947"/>
          </a:xfrm>
        </p:spPr>
        <p:txBody>
          <a:bodyPr anchor="t">
            <a:noAutofit/>
          </a:bodyPr>
          <a:lstStyle>
            <a:lvl1pPr algn="l">
              <a:lnSpc>
                <a:spcPct val="150000"/>
              </a:lnSpc>
              <a:spcBef>
                <a:spcPts val="1000"/>
              </a:spcBef>
              <a:defRPr sz="5400" baseline="0"/>
            </a:lvl1pPr>
          </a:lstStyle>
          <a:p>
            <a:r>
              <a:rPr lang="en-US"/>
              <a:t>Title</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a:p>
        </p:txBody>
      </p:sp>
      <p:sp>
        <p:nvSpPr>
          <p:cNvPr id="13" name="Text Placeholder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7068820" y="2078875"/>
            <a:ext cx="4114800" cy="3798888"/>
          </a:xfrm>
        </p:spPr>
        <p:txBody>
          <a:bodyPr>
            <a:noAutofit/>
          </a:bodyPr>
          <a:lstStyle>
            <a:lvl1pPr marL="0" indent="0">
              <a:buNone/>
              <a:defRPr sz="1800" spc="300"/>
            </a:lvl1pPr>
          </a:lstStyle>
          <a:p>
            <a:pPr lvl="0"/>
            <a:r>
              <a:rPr lang="en-US"/>
              <a:t>CLICK TO EDIT MASTER TEXT STYLES</a:t>
            </a:r>
          </a:p>
        </p:txBody>
      </p:sp>
      <p:sp>
        <p:nvSpPr>
          <p:cNvPr id="3" name="Rectangle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7068820"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911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6225539" y="1546138"/>
            <a:ext cx="402336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lnSpc>
                <a:spcPct val="100000"/>
              </a:lnSpc>
              <a:spcBef>
                <a:spcPts val="0"/>
              </a:spcBef>
              <a:buNone/>
              <a:defRPr lang="en-US" sz="1400" spc="300" baseline="0" dirty="0">
                <a:solidFill>
                  <a:schemeClr val="lt1"/>
                </a:solidFill>
              </a:defRPr>
            </a:lvl1pPr>
          </a:lstStyle>
          <a:p>
            <a:pPr marL="0" lvl="0" algn="ctr"/>
            <a:r>
              <a:rPr lang="en-US"/>
              <a:t>CLICK TO 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p:spPr>
        <p:txBody>
          <a:bodyPr anchor="ctr"/>
          <a:lstStyle>
            <a:lvl1pPr marL="0" indent="0" algn="ctr">
              <a:buNone/>
              <a:defRPr/>
            </a:lvl1pPr>
          </a:lstStyle>
          <a:p>
            <a:r>
              <a:rPr lang="en-US"/>
              <a:t>Click icon to add picture</a:t>
            </a:r>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2799617"/>
            <a:ext cx="4646246" cy="2218585"/>
          </a:xfrm>
        </p:spPr>
        <p:txBody>
          <a:bodyPr>
            <a:noAutofit/>
          </a:bodyPr>
          <a:lstStyle>
            <a:lvl1pPr>
              <a:defRPr/>
            </a:lvl1pPr>
          </a:lstStyle>
          <a:p>
            <a:pPr marL="0" indent="0">
              <a:lnSpc>
                <a:spcPct val="100000"/>
              </a:lnSpc>
              <a:buNone/>
            </a:pPr>
            <a:r>
              <a:rPr lang="en-US" sz="1600">
                <a:cs typeface="Biome Light" panose="020B0303030204020804" pitchFamily="34" charset="0"/>
              </a:rPr>
              <a:t>Click to edit master text style.</a:t>
            </a:r>
          </a:p>
          <a:p>
            <a:pPr marL="0" indent="0">
              <a:buNone/>
            </a:pPr>
            <a:endParaRPr lang="en-US"/>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a:p>
        </p:txBody>
      </p:sp>
      <p:sp>
        <p:nvSpPr>
          <p:cNvPr id="2" name="Title 1">
            <a:extLst>
              <a:ext uri="{FF2B5EF4-FFF2-40B4-BE49-F238E27FC236}">
                <a16:creationId xmlns:a16="http://schemas.microsoft.com/office/drawing/2014/main" id="{3CB0E4A3-5566-43FE-A59F-2C4F4FE7F32A}"/>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124783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ctr"/>
          <a:lstStyle>
            <a:lvl1pPr marL="0" indent="0" algn="ctr">
              <a:buNone/>
              <a:defRPr/>
            </a:lvl1pPr>
          </a:lstStyle>
          <a:p>
            <a:r>
              <a:rPr lang="en-US"/>
              <a:t>Click icon to add picture</a:t>
            </a:r>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262871"/>
            <a:ext cx="5251450" cy="1661297"/>
          </a:xfrm>
        </p:spPr>
        <p:txBody>
          <a:bodyPr anchor="b"/>
          <a:lstStyle>
            <a:lvl1pPr algn="l">
              <a:defRPr sz="6000" spc="300"/>
            </a:lvl1pPr>
          </a:lstStyle>
          <a:p>
            <a:r>
              <a:rPr lang="en-US"/>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378134"/>
            <a:ext cx="5251450"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oAutofit/>
          </a:bodyPr>
          <a:lstStyle>
            <a:lvl1pPr marL="0" indent="0" algn="ctr">
              <a:lnSpc>
                <a:spcPct val="100000"/>
              </a:lnSpc>
              <a:buNone/>
              <a:defRPr sz="1400" cap="all" spc="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a:p>
        </p:txBody>
      </p:sp>
    </p:spTree>
    <p:extLst>
      <p:ext uri="{BB962C8B-B14F-4D97-AF65-F5344CB8AC3E}">
        <p14:creationId xmlns:p14="http://schemas.microsoft.com/office/powerpoint/2010/main" val="5289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263841"/>
            <a:ext cx="4018722" cy="4636392"/>
          </a:xfrm>
        </p:spPr>
        <p:txBody>
          <a:bodyPr lIns="0" rIns="0">
            <a:no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noAutofit/>
          </a:bodyPr>
          <a:lstStyle>
            <a:lvl1pPr algn="r">
              <a:defRPr sz="1200">
                <a:solidFill>
                  <a:schemeClr val="tx1">
                    <a:tint val="75000"/>
                  </a:schemeClr>
                </a:solidFill>
              </a:defRPr>
            </a:lvl1pPr>
          </a:lstStyle>
          <a:p>
            <a:fld id="{8C2E478F-E849-4A8C-AF1F-CBCC78A7CBFA}" type="slidenum">
              <a:rPr lang="en-US" smtClean="0"/>
              <a:t>‹#›</a:t>
            </a:fld>
            <a:endParaRPr lang="en-US"/>
          </a:p>
        </p:txBody>
      </p:sp>
      <p:sp>
        <p:nvSpPr>
          <p:cNvPr id="5" name="Picture Placeholder 4">
            <a:extLst>
              <a:ext uri="{FF2B5EF4-FFF2-40B4-BE49-F238E27FC236}">
                <a16:creationId xmlns:a16="http://schemas.microsoft.com/office/drawing/2014/main" id="{D7CA175D-816E-4F70-96CC-8A1FD0EB16CE}"/>
              </a:ext>
            </a:extLst>
          </p:cNvPr>
          <p:cNvSpPr>
            <a:spLocks noGrp="1"/>
          </p:cNvSpPr>
          <p:nvPr>
            <p:ph type="pic" sz="quarter" idx="14"/>
          </p:nvPr>
        </p:nvSpPr>
        <p:spPr>
          <a:xfrm>
            <a:off x="736600" y="365125"/>
            <a:ext cx="2997200" cy="1781979"/>
          </a:xfrm>
        </p:spPr>
        <p:txBody>
          <a:bodyPr>
            <a:noAutofit/>
          </a:bodyPr>
          <a:lstStyle/>
          <a:p>
            <a:r>
              <a:rPr lang="en-US"/>
              <a:t>Click icon to add picture</a:t>
            </a:r>
          </a:p>
        </p:txBody>
      </p:sp>
      <p:sp>
        <p:nvSpPr>
          <p:cNvPr id="9" name="Picture Placeholder 4">
            <a:extLst>
              <a:ext uri="{FF2B5EF4-FFF2-40B4-BE49-F238E27FC236}">
                <a16:creationId xmlns:a16="http://schemas.microsoft.com/office/drawing/2014/main" id="{323519C8-24DE-471D-85A9-7A8AFACEC456}"/>
              </a:ext>
            </a:extLst>
          </p:cNvPr>
          <p:cNvSpPr>
            <a:spLocks noGrp="1"/>
          </p:cNvSpPr>
          <p:nvPr>
            <p:ph type="pic" sz="quarter" idx="15"/>
          </p:nvPr>
        </p:nvSpPr>
        <p:spPr>
          <a:xfrm>
            <a:off x="4051300" y="365125"/>
            <a:ext cx="2997200" cy="1781979"/>
          </a:xfrm>
        </p:spPr>
        <p:txBody>
          <a:bodyPr>
            <a:noAutofit/>
          </a:bodyPr>
          <a:lstStyle/>
          <a:p>
            <a:r>
              <a:rPr lang="en-US"/>
              <a:t>Click icon to add picture</a:t>
            </a:r>
          </a:p>
        </p:txBody>
      </p:sp>
      <p:sp>
        <p:nvSpPr>
          <p:cNvPr id="10" name="Picture Placeholder 4">
            <a:extLst>
              <a:ext uri="{FF2B5EF4-FFF2-40B4-BE49-F238E27FC236}">
                <a16:creationId xmlns:a16="http://schemas.microsoft.com/office/drawing/2014/main" id="{547F0F1E-7AF5-4B76-928C-7B28010C4F93}"/>
              </a:ext>
            </a:extLst>
          </p:cNvPr>
          <p:cNvSpPr>
            <a:spLocks noGrp="1"/>
          </p:cNvSpPr>
          <p:nvPr>
            <p:ph type="pic" sz="quarter" idx="16"/>
          </p:nvPr>
        </p:nvSpPr>
        <p:spPr>
          <a:xfrm>
            <a:off x="736600" y="2422525"/>
            <a:ext cx="2997200" cy="1781979"/>
          </a:xfrm>
        </p:spPr>
        <p:txBody>
          <a:bodyPr>
            <a:noAutofit/>
          </a:bodyPr>
          <a:lstStyle/>
          <a:p>
            <a:r>
              <a:rPr lang="en-US"/>
              <a:t>Click icon to add picture</a:t>
            </a:r>
          </a:p>
        </p:txBody>
      </p:sp>
      <p:sp>
        <p:nvSpPr>
          <p:cNvPr id="11" name="Picture Placeholder 4">
            <a:extLst>
              <a:ext uri="{FF2B5EF4-FFF2-40B4-BE49-F238E27FC236}">
                <a16:creationId xmlns:a16="http://schemas.microsoft.com/office/drawing/2014/main" id="{063D0E8E-9491-4AF0-918D-A0B782C5FD68}"/>
              </a:ext>
            </a:extLst>
          </p:cNvPr>
          <p:cNvSpPr>
            <a:spLocks noGrp="1"/>
          </p:cNvSpPr>
          <p:nvPr>
            <p:ph type="pic" sz="quarter" idx="17"/>
          </p:nvPr>
        </p:nvSpPr>
        <p:spPr>
          <a:xfrm>
            <a:off x="4051300" y="2422525"/>
            <a:ext cx="2997200" cy="1781979"/>
          </a:xfrm>
        </p:spPr>
        <p:txBody>
          <a:bodyPr>
            <a:noAutofit/>
          </a:bodyPr>
          <a:lstStyle/>
          <a:p>
            <a:r>
              <a:rPr lang="en-US"/>
              <a:t>Click icon to add picture</a:t>
            </a:r>
          </a:p>
        </p:txBody>
      </p:sp>
      <p:sp>
        <p:nvSpPr>
          <p:cNvPr id="12" name="Picture Placeholder 4">
            <a:extLst>
              <a:ext uri="{FF2B5EF4-FFF2-40B4-BE49-F238E27FC236}">
                <a16:creationId xmlns:a16="http://schemas.microsoft.com/office/drawing/2014/main" id="{042F54CB-9200-4D74-968A-0A3E5871D9E5}"/>
              </a:ext>
            </a:extLst>
          </p:cNvPr>
          <p:cNvSpPr>
            <a:spLocks noGrp="1"/>
          </p:cNvSpPr>
          <p:nvPr>
            <p:ph type="pic" sz="quarter" idx="18"/>
          </p:nvPr>
        </p:nvSpPr>
        <p:spPr>
          <a:xfrm>
            <a:off x="736600" y="4479925"/>
            <a:ext cx="2997200" cy="1781979"/>
          </a:xfrm>
        </p:spPr>
        <p:txBody>
          <a:bodyPr>
            <a:noAutofit/>
          </a:bodyPr>
          <a:lstStyle/>
          <a:p>
            <a:r>
              <a:rPr lang="en-US"/>
              <a:t>Click icon to add picture</a:t>
            </a:r>
          </a:p>
        </p:txBody>
      </p:sp>
      <p:sp>
        <p:nvSpPr>
          <p:cNvPr id="13" name="Picture Placeholder 4">
            <a:extLst>
              <a:ext uri="{FF2B5EF4-FFF2-40B4-BE49-F238E27FC236}">
                <a16:creationId xmlns:a16="http://schemas.microsoft.com/office/drawing/2014/main" id="{1D925119-27E3-496E-86BC-23416F94FB61}"/>
              </a:ext>
            </a:extLst>
          </p:cNvPr>
          <p:cNvSpPr>
            <a:spLocks noGrp="1"/>
          </p:cNvSpPr>
          <p:nvPr>
            <p:ph type="pic" sz="quarter" idx="19"/>
          </p:nvPr>
        </p:nvSpPr>
        <p:spPr>
          <a:xfrm>
            <a:off x="4051300" y="4479925"/>
            <a:ext cx="2997200" cy="1781979"/>
          </a:xfrm>
        </p:spPr>
        <p:txBody>
          <a:bodyPr>
            <a:noAutofit/>
          </a:bodyPr>
          <a:lstStyle/>
          <a:p>
            <a:r>
              <a:rPr lang="en-US"/>
              <a:t>Click icon to add picture</a:t>
            </a:r>
          </a:p>
        </p:txBody>
      </p:sp>
      <p:sp>
        <p:nvSpPr>
          <p:cNvPr id="4" name="Rectangle 3">
            <a:extLst>
              <a:ext uri="{FF2B5EF4-FFF2-40B4-BE49-F238E27FC236}">
                <a16:creationId xmlns:a16="http://schemas.microsoft.com/office/drawing/2014/main" id="{9DF93AF7-D4DC-42B5-8A4F-B5F3ABBB031F}"/>
              </a:ext>
              <a:ext uri="{C183D7F6-B498-43B3-948B-1728B52AA6E4}">
                <adec:decorative xmlns:adec="http://schemas.microsoft.com/office/drawing/2017/decorative" val="1"/>
              </a:ext>
            </a:extLst>
          </p:cNvPr>
          <p:cNvSpPr/>
          <p:nvPr userDrawn="1"/>
        </p:nvSpPr>
        <p:spPr>
          <a:xfrm>
            <a:off x="7781678"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5D17-D652-4766-B11C-2E8D8390D957}"/>
              </a:ext>
            </a:extLst>
          </p:cNvPr>
          <p:cNvSpPr>
            <a:spLocks noGrp="1"/>
          </p:cNvSpPr>
          <p:nvPr>
            <p:ph type="title"/>
          </p:nvPr>
        </p:nvSpPr>
        <p:spPr>
          <a:xfrm>
            <a:off x="594519" y="767791"/>
            <a:ext cx="11002962" cy="823913"/>
          </a:xfrm>
        </p:spPr>
        <p:txBody>
          <a:bodyPr>
            <a:noAutofit/>
          </a:bodyPr>
          <a:lstStyle>
            <a:lvl1pPr>
              <a:defRPr sz="4800" spc="300"/>
            </a:lvl1pPr>
          </a:lstStyle>
          <a:p>
            <a:r>
              <a:rPr lang="en-US"/>
              <a:t>Click to edit Master title style</a:t>
            </a:r>
          </a:p>
        </p:txBody>
      </p:sp>
      <p:sp>
        <p:nvSpPr>
          <p:cNvPr id="3" name="Footer Placeholder 2">
            <a:extLst>
              <a:ext uri="{FF2B5EF4-FFF2-40B4-BE49-F238E27FC236}">
                <a16:creationId xmlns:a16="http://schemas.microsoft.com/office/drawing/2014/main" id="{6BC7A58C-70BA-43E5-BD90-83ADB63B0C00}"/>
              </a:ext>
            </a:extLst>
          </p:cNvPr>
          <p:cNvSpPr>
            <a:spLocks noGrp="1"/>
          </p:cNvSpPr>
          <p:nvPr>
            <p:ph type="ftr" sz="quarter" idx="10"/>
          </p:nvPr>
        </p:nvSpPr>
        <p:spPr/>
        <p:txBody>
          <a:bodyPr/>
          <a:lstStyle/>
          <a:p>
            <a:r>
              <a:rPr lang="en-US"/>
              <a:t>Add a footer</a:t>
            </a:r>
          </a:p>
        </p:txBody>
      </p:sp>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a:p>
        </p:txBody>
      </p:sp>
    </p:spTree>
    <p:extLst>
      <p:ext uri="{BB962C8B-B14F-4D97-AF65-F5344CB8AC3E}">
        <p14:creationId xmlns:p14="http://schemas.microsoft.com/office/powerpoint/2010/main" val="3452634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p>
        </p:txBody>
      </p:sp>
      <p:sp>
        <p:nvSpPr>
          <p:cNvPr id="2" name="Title 1">
            <a:extLst>
              <a:ext uri="{FF2B5EF4-FFF2-40B4-BE49-F238E27FC236}">
                <a16:creationId xmlns:a16="http://schemas.microsoft.com/office/drawing/2014/main" id="{4C179BAC-E989-4203-B9B4-66280365481B}"/>
              </a:ext>
            </a:extLst>
          </p:cNvPr>
          <p:cNvSpPr>
            <a:spLocks noGrp="1"/>
          </p:cNvSpPr>
          <p:nvPr>
            <p:ph type="title"/>
          </p:nvPr>
        </p:nvSpPr>
        <p:spPr>
          <a:xfrm>
            <a:off x="4038600" y="4607137"/>
            <a:ext cx="41148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a:defRPr sz="1400" spc="300" baseline="0">
                <a:latin typeface="+mn-lt"/>
              </a:defRPr>
            </a:lvl1pPr>
          </a:lstStyle>
          <a:p>
            <a:r>
              <a:rPr lang="en-US"/>
              <a:t>Click to edit Master title style</a:t>
            </a:r>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478756" y="1569719"/>
            <a:ext cx="9234488" cy="2651443"/>
          </a:xfrm>
        </p:spPr>
        <p:txBody>
          <a:bodyPr>
            <a:noAutofit/>
          </a:bodyPr>
          <a:lstStyle>
            <a:lvl1pPr marL="0" indent="0" algn="ctr">
              <a:buNone/>
              <a:defRPr sz="3200"/>
            </a:lvl1pPr>
          </a:lstStyle>
          <a:p>
            <a:pPr lvl="0"/>
            <a:r>
              <a:rPr lang="en-US"/>
              <a:t>CLICK TO EDIT MASTER TEXT STYLES</a:t>
            </a:r>
          </a:p>
        </p:txBody>
      </p:sp>
    </p:spTree>
    <p:extLst>
      <p:ext uri="{BB962C8B-B14F-4D97-AF65-F5344CB8AC3E}">
        <p14:creationId xmlns:p14="http://schemas.microsoft.com/office/powerpoint/2010/main" val="7955537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0EF11611-8537-47CC-87AC-2E25428B72BA}"/>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p>
        </p:txBody>
      </p:sp>
      <p:sp>
        <p:nvSpPr>
          <p:cNvPr id="19" name="Picture Placeholder 17">
            <a:extLst>
              <a:ext uri="{FF2B5EF4-FFF2-40B4-BE49-F238E27FC236}">
                <a16:creationId xmlns:a16="http://schemas.microsoft.com/office/drawing/2014/main" id="{D1A63A52-1E65-414B-BBC3-D31F515791AC}"/>
              </a:ext>
            </a:extLst>
          </p:cNvPr>
          <p:cNvSpPr>
            <a:spLocks noGrp="1"/>
          </p:cNvSpPr>
          <p:nvPr>
            <p:ph type="pic" sz="quarter" idx="11"/>
          </p:nvPr>
        </p:nvSpPr>
        <p:spPr>
          <a:xfrm>
            <a:off x="6578601" y="1638300"/>
            <a:ext cx="5156200" cy="1892300"/>
          </a:xfrm>
        </p:spPr>
        <p:txBody>
          <a:bodyPr>
            <a:noAutofit/>
          </a:bodyPr>
          <a:lstStyle/>
          <a:p>
            <a:r>
              <a:rPr lang="en-US"/>
              <a:t>Click icon to add picture</a:t>
            </a:r>
          </a:p>
        </p:txBody>
      </p:sp>
      <p:sp>
        <p:nvSpPr>
          <p:cNvPr id="18" name="Picture Placeholder 17">
            <a:extLst>
              <a:ext uri="{FF2B5EF4-FFF2-40B4-BE49-F238E27FC236}">
                <a16:creationId xmlns:a16="http://schemas.microsoft.com/office/drawing/2014/main" id="{ED7E0E1A-1E64-4A9A-9C8B-69486BD1123B}"/>
              </a:ext>
            </a:extLst>
          </p:cNvPr>
          <p:cNvSpPr>
            <a:spLocks noGrp="1"/>
          </p:cNvSpPr>
          <p:nvPr>
            <p:ph type="pic" sz="quarter" idx="10"/>
          </p:nvPr>
        </p:nvSpPr>
        <p:spPr>
          <a:xfrm>
            <a:off x="469900" y="1638300"/>
            <a:ext cx="5156200" cy="1892300"/>
          </a:xfrm>
        </p:spPr>
        <p:txBody>
          <a:bodyPr>
            <a:noAutofit/>
          </a:bodyPr>
          <a:lstStyle/>
          <a:p>
            <a:r>
              <a:rPr lang="en-US"/>
              <a:t>Click icon to add picture</a:t>
            </a:r>
          </a:p>
        </p:txBody>
      </p:sp>
      <p:sp>
        <p:nvSpPr>
          <p:cNvPr id="10" name="Text Placeholder 3">
            <a:extLst>
              <a:ext uri="{FF2B5EF4-FFF2-40B4-BE49-F238E27FC236}">
                <a16:creationId xmlns:a16="http://schemas.microsoft.com/office/drawing/2014/main" id="{1E462965-19D7-4A65-B394-9AE76A5B4805}"/>
              </a:ext>
            </a:extLst>
          </p:cNvPr>
          <p:cNvSpPr>
            <a:spLocks noGrp="1"/>
          </p:cNvSpPr>
          <p:nvPr>
            <p:ph type="body" idx="1"/>
          </p:nvPr>
        </p:nvSpPr>
        <p:spPr>
          <a:xfrm>
            <a:off x="469107" y="3864355"/>
            <a:ext cx="5157787"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1" name="Content Placeholder 4">
            <a:extLst>
              <a:ext uri="{FF2B5EF4-FFF2-40B4-BE49-F238E27FC236}">
                <a16:creationId xmlns:a16="http://schemas.microsoft.com/office/drawing/2014/main" id="{FAEC14D1-0BEA-4D9A-9D96-A56B6A9B07AC}"/>
              </a:ext>
            </a:extLst>
          </p:cNvPr>
          <p:cNvSpPr>
            <a:spLocks noGrp="1"/>
          </p:cNvSpPr>
          <p:nvPr>
            <p:ph sz="half" idx="2"/>
          </p:nvPr>
        </p:nvSpPr>
        <p:spPr>
          <a:xfrm>
            <a:off x="469107" y="4531139"/>
            <a:ext cx="5157787"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12" name="Text Placeholder 5">
            <a:extLst>
              <a:ext uri="{FF2B5EF4-FFF2-40B4-BE49-F238E27FC236}">
                <a16:creationId xmlns:a16="http://schemas.microsoft.com/office/drawing/2014/main" id="{1507BB47-1AB4-42F2-99FF-453A0622B815}"/>
              </a:ext>
            </a:extLst>
          </p:cNvPr>
          <p:cNvSpPr>
            <a:spLocks noGrp="1"/>
          </p:cNvSpPr>
          <p:nvPr>
            <p:ph type="body" sz="quarter" idx="3"/>
          </p:nvPr>
        </p:nvSpPr>
        <p:spPr>
          <a:xfrm>
            <a:off x="6565107" y="3864355"/>
            <a:ext cx="5183188"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4" name="Content Placeholder 6">
            <a:extLst>
              <a:ext uri="{FF2B5EF4-FFF2-40B4-BE49-F238E27FC236}">
                <a16:creationId xmlns:a16="http://schemas.microsoft.com/office/drawing/2014/main" id="{438D6EEA-A0DB-4B5F-8F41-A9C1F2C094C0}"/>
              </a:ext>
            </a:extLst>
          </p:cNvPr>
          <p:cNvSpPr>
            <a:spLocks noGrp="1"/>
          </p:cNvSpPr>
          <p:nvPr>
            <p:ph sz="quarter" idx="4"/>
          </p:nvPr>
        </p:nvSpPr>
        <p:spPr>
          <a:xfrm>
            <a:off x="6565107" y="4531139"/>
            <a:ext cx="5183188"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11549269" y="6468303"/>
            <a:ext cx="443948" cy="365125"/>
          </a:xfrm>
        </p:spPr>
        <p:txBody>
          <a:bodyPr>
            <a:noAutofit/>
          </a:bodyPr>
          <a:lstStyle/>
          <a:p>
            <a:fld id="{8C2E478F-E849-4A8C-AF1F-CBCC78A7CBFA}" type="slidenum">
              <a:rPr lang="en-US" smtClean="0"/>
              <a:t>‹#›</a:t>
            </a:fld>
            <a:endParaRPr lang="en-US"/>
          </a:p>
        </p:txBody>
      </p:sp>
    </p:spTree>
    <p:extLst>
      <p:ext uri="{BB962C8B-B14F-4D97-AF65-F5344CB8AC3E}">
        <p14:creationId xmlns:p14="http://schemas.microsoft.com/office/powerpoint/2010/main" val="127083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6186F91B-547E-43BC-9BCE-04619DAAFEC2}"/>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960121" y="3669506"/>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p:nvPr>
        </p:nvSpPr>
        <p:spPr>
          <a:xfrm>
            <a:off x="960438" y="1624013"/>
            <a:ext cx="3108325" cy="1892300"/>
          </a:xfrm>
        </p:spPr>
        <p:txBody>
          <a:bodyPr>
            <a:noAutofit/>
          </a:bodyPr>
          <a:lstStyle/>
          <a:p>
            <a:r>
              <a:rPr lang="en-US"/>
              <a:t>Click icon to add picture</a:t>
            </a:r>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p:nvPr>
        </p:nvSpPr>
        <p:spPr>
          <a:xfrm>
            <a:off x="4542155" y="1623219"/>
            <a:ext cx="3108325" cy="1892300"/>
          </a:xfrm>
        </p:spPr>
        <p:txBody>
          <a:bodyPr>
            <a:noAutofit/>
          </a:bodyPr>
          <a:lstStyle/>
          <a:p>
            <a:r>
              <a:rPr lang="en-US"/>
              <a:t>Click icon to add picture</a:t>
            </a:r>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p:nvPr>
        </p:nvSpPr>
        <p:spPr>
          <a:xfrm>
            <a:off x="8122920" y="1623219"/>
            <a:ext cx="3108325" cy="1892300"/>
          </a:xfrm>
        </p:spPr>
        <p:txBody>
          <a:bodyPr>
            <a:noAutofit/>
          </a:bodyPr>
          <a:lstStyle/>
          <a:p>
            <a:r>
              <a:rPr lang="en-US"/>
              <a:t>Click icon to add picture</a:t>
            </a:r>
          </a:p>
        </p:txBody>
      </p:sp>
      <p:sp>
        <p:nvSpPr>
          <p:cNvPr id="29" name="Text Placeholder 27">
            <a:extLst>
              <a:ext uri="{FF2B5EF4-FFF2-40B4-BE49-F238E27FC236}">
                <a16:creationId xmlns:a16="http://schemas.microsoft.com/office/drawing/2014/main" id="{790D65EC-6EB4-4594-91E9-5C3DE7C3BA89}"/>
              </a:ext>
            </a:extLst>
          </p:cNvPr>
          <p:cNvSpPr>
            <a:spLocks noGrp="1"/>
          </p:cNvSpPr>
          <p:nvPr>
            <p:ph type="body" sz="quarter" idx="14" hasCustomPrompt="1"/>
          </p:nvPr>
        </p:nvSpPr>
        <p:spPr>
          <a:xfrm>
            <a:off x="4541837"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ext Placeholder 27">
            <a:extLst>
              <a:ext uri="{FF2B5EF4-FFF2-40B4-BE49-F238E27FC236}">
                <a16:creationId xmlns:a16="http://schemas.microsoft.com/office/drawing/2014/main" id="{611CF730-D055-47C2-A626-299F429D41B2}"/>
              </a:ext>
            </a:extLst>
          </p:cNvPr>
          <p:cNvSpPr>
            <a:spLocks noGrp="1"/>
          </p:cNvSpPr>
          <p:nvPr>
            <p:ph type="body" sz="quarter" idx="15" hasCustomPrompt="1"/>
          </p:nvPr>
        </p:nvSpPr>
        <p:spPr>
          <a:xfrm>
            <a:off x="8122919"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11549269" y="6468303"/>
            <a:ext cx="443948" cy="365125"/>
          </a:xfrm>
        </p:spPr>
        <p:txBody>
          <a:bodyPr>
            <a:noAutofit/>
          </a:bodyPr>
          <a:lstStyle/>
          <a:p>
            <a:fld id="{8C2E478F-E849-4A8C-AF1F-CBCC78A7CBFA}" type="slidenum">
              <a:rPr lang="en-US" smtClean="0"/>
              <a:t>‹#›</a:t>
            </a:fld>
            <a:endParaRPr lang="en-US"/>
          </a:p>
        </p:txBody>
      </p:sp>
    </p:spTree>
    <p:extLst>
      <p:ext uri="{BB962C8B-B14F-4D97-AF65-F5344CB8AC3E}">
        <p14:creationId xmlns:p14="http://schemas.microsoft.com/office/powerpoint/2010/main" val="414559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 id="2147483651" r:id="rId4"/>
    <p:sldLayoutId id="2147483660" r:id="rId5"/>
    <p:sldLayoutId id="2147483677" r:id="rId6"/>
    <p:sldLayoutId id="2147483666" r:id="rId7"/>
    <p:sldLayoutId id="2147483679" r:id="rId8"/>
    <p:sldLayoutId id="2147483653" r:id="rId9"/>
    <p:sldLayoutId id="2147483678" r:id="rId10"/>
    <p:sldLayoutId id="2147483680" r:id="rId11"/>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6.xml"/><Relationship Id="rId4" Type="http://schemas.openxmlformats.org/officeDocument/2006/relationships/image" Target="../media/image26.jpe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6" name="Rectangle 115">
            <a:extLst>
              <a:ext uri="{FF2B5EF4-FFF2-40B4-BE49-F238E27FC236}">
                <a16:creationId xmlns:a16="http://schemas.microsoft.com/office/drawing/2014/main" id="{41AB65AE-A08D-4F43-8E53-5F1B8D8424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5178" y="643466"/>
            <a:ext cx="9901643" cy="55710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79DC1498-E692-42BA-B69F-6D37E6CFACA0}"/>
              </a:ext>
            </a:extLst>
          </p:cNvPr>
          <p:cNvSpPr>
            <a:spLocks noGrp="1"/>
          </p:cNvSpPr>
          <p:nvPr>
            <p:ph type="title"/>
          </p:nvPr>
        </p:nvSpPr>
        <p:spPr>
          <a:xfrm>
            <a:off x="3637633" y="3164245"/>
            <a:ext cx="8104445" cy="1354972"/>
          </a:xfrm>
        </p:spPr>
        <p:txBody>
          <a:bodyPr vert="horz" lIns="91440" tIns="45720" rIns="91440" bIns="45720" rtlCol="0" anchor="ctr">
            <a:normAutofit/>
          </a:bodyPr>
          <a:lstStyle/>
          <a:p>
            <a:pPr algn="l" defTabSz="740664">
              <a:lnSpc>
                <a:spcPct val="90000"/>
              </a:lnSpc>
              <a:spcBef>
                <a:spcPct val="0"/>
              </a:spcBef>
            </a:pPr>
            <a:r>
              <a:rPr lang="en-US" sz="3000" b="1" kern="1200" cap="all" spc="197" baseline="0">
                <a:latin typeface="+mj-lt"/>
                <a:ea typeface="+mj-ea"/>
                <a:cs typeface="+mj-cs"/>
              </a:rPr>
              <a:t>Leveling the Playing Field: Achieving Fairness in Machine Learning</a:t>
            </a:r>
            <a:endParaRPr lang="en-US" sz="3000" kern="1200" cap="all" spc="197" baseline="0">
              <a:latin typeface="+mj-lt"/>
              <a:cs typeface="Calibri Light"/>
            </a:endParaRPr>
          </a:p>
          <a:p>
            <a:pPr algn="l">
              <a:lnSpc>
                <a:spcPct val="90000"/>
              </a:lnSpc>
              <a:spcBef>
                <a:spcPct val="0"/>
              </a:spcBef>
            </a:pPr>
            <a:endParaRPr lang="en-US" sz="3000" kern="1200">
              <a:latin typeface="+mj-lt"/>
              <a:cs typeface="Calibri Light"/>
            </a:endParaRPr>
          </a:p>
        </p:txBody>
      </p:sp>
      <p:pic>
        <p:nvPicPr>
          <p:cNvPr id="2" name="Picture 2" descr="A picture containing watching&#10;&#10;Description automatically generated">
            <a:extLst>
              <a:ext uri="{FF2B5EF4-FFF2-40B4-BE49-F238E27FC236}">
                <a16:creationId xmlns:a16="http://schemas.microsoft.com/office/drawing/2014/main" id="{7383FA0D-9CE4-1061-D961-5E06527D32F9}"/>
              </a:ext>
            </a:extLst>
          </p:cNvPr>
          <p:cNvPicPr>
            <a:picLocks noChangeAspect="1"/>
          </p:cNvPicPr>
          <p:nvPr/>
        </p:nvPicPr>
        <p:blipFill rotWithShape="1">
          <a:blip r:embed="rId2"/>
          <a:srcRect t="6101" r="-4" b="-4"/>
          <a:stretch/>
        </p:blipFill>
        <p:spPr>
          <a:xfrm>
            <a:off x="162" y="1347"/>
            <a:ext cx="3374287" cy="3168421"/>
          </a:xfrm>
          <a:prstGeom prst="rect">
            <a:avLst/>
          </a:prstGeom>
        </p:spPr>
      </p:pic>
      <p:pic>
        <p:nvPicPr>
          <p:cNvPr id="8" name="Picture Placeholder 7" descr="abstract image">
            <a:extLst>
              <a:ext uri="{FF2B5EF4-FFF2-40B4-BE49-F238E27FC236}">
                <a16:creationId xmlns:a16="http://schemas.microsoft.com/office/drawing/2014/main" id="{9AB29DBC-55D3-49D9-BB44-4936739C4B57}"/>
              </a:ext>
            </a:extLst>
          </p:cNvPr>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r="9071" b="-6"/>
          <a:stretch/>
        </p:blipFill>
        <p:spPr>
          <a:xfrm>
            <a:off x="3357417" y="1348"/>
            <a:ext cx="8830822" cy="3168421"/>
          </a:xfrm>
          <a:prstGeom prst="rect">
            <a:avLst/>
          </a:prstGeom>
        </p:spPr>
      </p:pic>
      <p:sp>
        <p:nvSpPr>
          <p:cNvPr id="10" name="TextBox 1">
            <a:extLst>
              <a:ext uri="{FF2B5EF4-FFF2-40B4-BE49-F238E27FC236}">
                <a16:creationId xmlns:a16="http://schemas.microsoft.com/office/drawing/2014/main" id="{00E486E4-086F-B05D-FF78-B59396EF1525}"/>
              </a:ext>
            </a:extLst>
          </p:cNvPr>
          <p:cNvSpPr txBox="1"/>
          <p:nvPr/>
        </p:nvSpPr>
        <p:spPr>
          <a:xfrm>
            <a:off x="6715831" y="4948526"/>
            <a:ext cx="4068864" cy="92589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599938">
              <a:spcAft>
                <a:spcPts val="486"/>
              </a:spcAft>
            </a:pPr>
            <a:r>
              <a:rPr lang="en-US" sz="2500" b="1" kern="1200">
                <a:solidFill>
                  <a:schemeClr val="accent3">
                    <a:lumMod val="20000"/>
                    <a:lumOff val="80000"/>
                  </a:schemeClr>
                </a:solidFill>
                <a:latin typeface="+mn-lt"/>
                <a:ea typeface="+mn-ea"/>
                <a:cs typeface="Calibri"/>
              </a:rPr>
              <a:t>Guided By:</a:t>
            </a:r>
            <a:endParaRPr lang="en-US" sz="2500" kern="1200">
              <a:solidFill>
                <a:schemeClr val="accent3">
                  <a:lumMod val="20000"/>
                  <a:lumOff val="80000"/>
                </a:schemeClr>
              </a:solidFill>
              <a:latin typeface="+mn-lt"/>
              <a:cs typeface="Calibri"/>
            </a:endParaRPr>
          </a:p>
          <a:p>
            <a:pPr defTabSz="599938">
              <a:spcAft>
                <a:spcPts val="486"/>
              </a:spcAft>
            </a:pPr>
            <a:r>
              <a:rPr lang="en-US" sz="2500" b="1" kern="1200">
                <a:solidFill>
                  <a:schemeClr val="accent3">
                    <a:lumMod val="20000"/>
                    <a:lumOff val="80000"/>
                  </a:schemeClr>
                </a:solidFill>
                <a:latin typeface="+mn-lt"/>
                <a:ea typeface="+mn-ea"/>
                <a:cs typeface="Calibri"/>
              </a:rPr>
              <a:t>Asso. Prof </a:t>
            </a:r>
            <a:r>
              <a:rPr lang="en-US" sz="2500" b="1" kern="1200" err="1">
                <a:solidFill>
                  <a:schemeClr val="accent3">
                    <a:lumMod val="20000"/>
                    <a:lumOff val="80000"/>
                  </a:schemeClr>
                </a:solidFill>
                <a:latin typeface="+mn-lt"/>
                <a:ea typeface="+mn-ea"/>
                <a:cs typeface="Calibri"/>
              </a:rPr>
              <a:t>Aaditeshwar</a:t>
            </a:r>
            <a:r>
              <a:rPr lang="en-US" sz="2500" b="1" kern="1200">
                <a:solidFill>
                  <a:schemeClr val="accent3">
                    <a:lumMod val="20000"/>
                    <a:lumOff val="80000"/>
                  </a:schemeClr>
                </a:solidFill>
                <a:latin typeface="+mn-lt"/>
                <a:ea typeface="+mn-ea"/>
                <a:cs typeface="Calibri"/>
              </a:rPr>
              <a:t> Seth</a:t>
            </a:r>
            <a:endParaRPr lang="en-US" sz="2500">
              <a:solidFill>
                <a:schemeClr val="accent3">
                  <a:lumMod val="20000"/>
                  <a:lumOff val="80000"/>
                </a:schemeClr>
              </a:solidFill>
              <a:cs typeface="Calibri"/>
            </a:endParaRPr>
          </a:p>
        </p:txBody>
      </p:sp>
      <p:sp>
        <p:nvSpPr>
          <p:cNvPr id="11" name="TextBox 1">
            <a:extLst>
              <a:ext uri="{FF2B5EF4-FFF2-40B4-BE49-F238E27FC236}">
                <a16:creationId xmlns:a16="http://schemas.microsoft.com/office/drawing/2014/main" id="{B2B61A9D-0312-FAC9-5926-9D0FA3825321}"/>
              </a:ext>
            </a:extLst>
          </p:cNvPr>
          <p:cNvSpPr txBox="1"/>
          <p:nvPr/>
        </p:nvSpPr>
        <p:spPr>
          <a:xfrm>
            <a:off x="410058" y="4515715"/>
            <a:ext cx="5682182" cy="1244533"/>
          </a:xfrm>
          <a:prstGeom prst="rect">
            <a:avLst/>
          </a:prstGeom>
        </p:spPr>
        <p:txBody>
          <a:bodyPr rot="0" spcFirstLastPara="0" vert="horz" wrap="square" lIns="91440" tIns="45720" rIns="91440" bIns="45720" numCol="1" spcCol="0" rtlCol="0" fromWordArt="0" anchor="ctr" anchorCtr="0" forceAA="0" compatLnSpc="1">
            <a:prstTxWarp prst="textNoShape">
              <a:avLst/>
            </a:prstTxWarp>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40664">
              <a:lnSpc>
                <a:spcPct val="90000"/>
              </a:lnSpc>
              <a:spcAft>
                <a:spcPts val="486"/>
              </a:spcAft>
            </a:pPr>
            <a:r>
              <a:rPr lang="en-US" sz="2500" b="1" kern="1200">
                <a:latin typeface="+mn-lt"/>
                <a:ea typeface="+mn-ea"/>
                <a:cs typeface="+mn-cs"/>
              </a:rPr>
              <a:t>Presented By:</a:t>
            </a:r>
            <a:endParaRPr lang="en-US" sz="2500" b="1" kern="1200">
              <a:latin typeface="+mn-lt"/>
              <a:cs typeface="Calibri"/>
            </a:endParaRPr>
          </a:p>
          <a:p>
            <a:pPr defTabSz="740664">
              <a:lnSpc>
                <a:spcPct val="90000"/>
              </a:lnSpc>
              <a:spcAft>
                <a:spcPts val="486"/>
              </a:spcAft>
            </a:pPr>
            <a:r>
              <a:rPr lang="en-US" sz="2500" b="1" kern="1200">
                <a:latin typeface="+mn-lt"/>
                <a:ea typeface="+mn-ea"/>
                <a:cs typeface="+mn-cs"/>
              </a:rPr>
              <a:t>Nitesh </a:t>
            </a:r>
            <a:r>
              <a:rPr lang="en-US" sz="2500" b="1" kern="1200" err="1">
                <a:latin typeface="+mn-lt"/>
                <a:ea typeface="+mn-ea"/>
                <a:cs typeface="+mn-cs"/>
              </a:rPr>
              <a:t>Dohre</a:t>
            </a:r>
            <a:r>
              <a:rPr lang="en-US" sz="2500" b="1" kern="1200">
                <a:latin typeface="+mn-lt"/>
                <a:ea typeface="+mn-ea"/>
                <a:cs typeface="+mn-cs"/>
              </a:rPr>
              <a:t> (2022MCS2070)</a:t>
            </a:r>
            <a:br>
              <a:rPr lang="en-US" sz="2500" b="1" kern="1200"/>
            </a:br>
            <a:r>
              <a:rPr lang="en-US" sz="2500" b="1" kern="1200">
                <a:latin typeface="+mn-lt"/>
                <a:ea typeface="+mn-ea"/>
                <a:cs typeface="+mn-cs"/>
              </a:rPr>
              <a:t>Anurag Krishna Sharma (</a:t>
            </a:r>
            <a:r>
              <a:rPr lang="en-US" sz="2500" b="1"/>
              <a:t>2022MCS2071</a:t>
            </a:r>
            <a:r>
              <a:rPr lang="en-US" sz="2500" b="1" kern="1200">
                <a:latin typeface="+mn-lt"/>
                <a:ea typeface="+mn-ea"/>
                <a:cs typeface="+mn-cs"/>
              </a:rPr>
              <a:t>)</a:t>
            </a:r>
            <a:endParaRPr lang="en-US" sz="2500" b="1">
              <a:cs typeface="Calibri" panose="020F0502020204030204"/>
            </a:endParaRPr>
          </a:p>
        </p:txBody>
      </p:sp>
    </p:spTree>
    <p:extLst>
      <p:ext uri="{BB962C8B-B14F-4D97-AF65-F5344CB8AC3E}">
        <p14:creationId xmlns:p14="http://schemas.microsoft.com/office/powerpoint/2010/main" val="3927832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3542311-FEFE-97D4-D530-D506D3973720}"/>
              </a:ext>
            </a:extLst>
          </p:cNvPr>
          <p:cNvSpPr>
            <a:spLocks noGrp="1"/>
          </p:cNvSpPr>
          <p:nvPr>
            <p:ph type="title"/>
          </p:nvPr>
        </p:nvSpPr>
        <p:spPr>
          <a:xfrm>
            <a:off x="371094" y="1161288"/>
            <a:ext cx="3438144" cy="1239012"/>
          </a:xfrm>
        </p:spPr>
        <p:txBody>
          <a:bodyPr vert="horz" lIns="91440" tIns="45720" rIns="91440" bIns="45720" rtlCol="0" anchor="ctr">
            <a:normAutofit/>
          </a:bodyPr>
          <a:lstStyle/>
          <a:p>
            <a:pPr algn="l">
              <a:lnSpc>
                <a:spcPct val="90000"/>
              </a:lnSpc>
            </a:pPr>
            <a:r>
              <a:rPr lang="en-US" sz="2600" kern="1200">
                <a:solidFill>
                  <a:schemeClr val="tx1"/>
                </a:solidFill>
                <a:latin typeface="+mj-lt"/>
                <a:ea typeface="+mj-ea"/>
                <a:cs typeface="+mj-cs"/>
              </a:rPr>
              <a:t>Measures to achieve Fairness</a:t>
            </a:r>
          </a:p>
        </p:txBody>
      </p:sp>
      <p:sp>
        <p:nvSpPr>
          <p:cNvPr id="16" name="Rectangle 15">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7348D066-94D9-D535-6F5F-7E29C711EE3A}"/>
              </a:ext>
            </a:extLst>
          </p:cNvPr>
          <p:cNvSpPr txBox="1"/>
          <p:nvPr/>
        </p:nvSpPr>
        <p:spPr>
          <a:xfrm>
            <a:off x="371094" y="2718054"/>
            <a:ext cx="3438906" cy="320725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1700"/>
              <a:t>We used the ADASYN algorithm to address class imbalance by up-sampling the minority class. The approach avoids overfitting, improved model performance, and fairness. Other preprocessing techniques were also used.</a:t>
            </a:r>
          </a:p>
        </p:txBody>
      </p:sp>
      <p:pic>
        <p:nvPicPr>
          <p:cNvPr id="5" name="Picture 5" descr="Chart, bar chart&#10;&#10;Description automatically generated">
            <a:extLst>
              <a:ext uri="{FF2B5EF4-FFF2-40B4-BE49-F238E27FC236}">
                <a16:creationId xmlns:a16="http://schemas.microsoft.com/office/drawing/2014/main" id="{FAB64A4E-CD0B-9C1A-8CA8-E63287FCD5C5}"/>
              </a:ext>
            </a:extLst>
          </p:cNvPr>
          <p:cNvPicPr>
            <a:picLocks noChangeAspect="1"/>
          </p:cNvPicPr>
          <p:nvPr/>
        </p:nvPicPr>
        <p:blipFill>
          <a:blip r:embed="rId2"/>
          <a:stretch>
            <a:fillRect/>
          </a:stretch>
        </p:blipFill>
        <p:spPr>
          <a:xfrm>
            <a:off x="4901184" y="926801"/>
            <a:ext cx="6922008" cy="5104981"/>
          </a:xfrm>
          <a:prstGeom prst="rect">
            <a:avLst/>
          </a:prstGeom>
        </p:spPr>
      </p:pic>
      <p:sp>
        <p:nvSpPr>
          <p:cNvPr id="3" name="Slide Number Placeholder 2">
            <a:extLst>
              <a:ext uri="{FF2B5EF4-FFF2-40B4-BE49-F238E27FC236}">
                <a16:creationId xmlns:a16="http://schemas.microsoft.com/office/drawing/2014/main" id="{FE9082E4-E224-E8AF-5DF4-9FAD9AAB65E2}"/>
              </a:ext>
            </a:extLst>
          </p:cNvPr>
          <p:cNvSpPr>
            <a:spLocks noGrp="1"/>
          </p:cNvSpPr>
          <p:nvPr>
            <p:ph type="sldNum" sz="quarter" idx="11"/>
          </p:nvPr>
        </p:nvSpPr>
        <p:spPr>
          <a:xfrm>
            <a:off x="9695688" y="6356350"/>
            <a:ext cx="2121408" cy="365125"/>
          </a:xfrm>
        </p:spPr>
        <p:txBody>
          <a:bodyPr vert="horz" lIns="91440" tIns="45720" rIns="91440" bIns="45720" rtlCol="0" anchor="ctr">
            <a:normAutofit/>
          </a:bodyPr>
          <a:lstStyle/>
          <a:p>
            <a:pPr>
              <a:spcAft>
                <a:spcPts val="600"/>
              </a:spcAft>
            </a:pPr>
            <a:fld id="{8C2E478F-E849-4A8C-AF1F-CBCC78A7CBFA}" type="slidenum">
              <a:rPr lang="en-US">
                <a:solidFill>
                  <a:schemeClr val="tx1">
                    <a:lumMod val="50000"/>
                    <a:lumOff val="50000"/>
                  </a:schemeClr>
                </a:solidFill>
              </a:rPr>
              <a:pPr>
                <a:spcAft>
                  <a:spcPts val="600"/>
                </a:spcAft>
              </a:pPr>
              <a:t>10</a:t>
            </a:fld>
            <a:endParaRPr lang="en-US">
              <a:solidFill>
                <a:schemeClr val="tx1">
                  <a:lumMod val="50000"/>
                  <a:lumOff val="50000"/>
                </a:schemeClr>
              </a:solidFill>
            </a:endParaRPr>
          </a:p>
        </p:txBody>
      </p:sp>
    </p:spTree>
    <p:extLst>
      <p:ext uri="{BB962C8B-B14F-4D97-AF65-F5344CB8AC3E}">
        <p14:creationId xmlns:p14="http://schemas.microsoft.com/office/powerpoint/2010/main" val="21851505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6">
            <a:extLst>
              <a:ext uri="{FF2B5EF4-FFF2-40B4-BE49-F238E27FC236}">
                <a16:creationId xmlns:a16="http://schemas.microsoft.com/office/drawing/2014/main" id="{C59AB4C8-9178-4F7A-8404-6890510B5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AA9D78-0C80-CBB5-06AB-AF580F82AA54}"/>
              </a:ext>
            </a:extLst>
          </p:cNvPr>
          <p:cNvSpPr>
            <a:spLocks noGrp="1"/>
          </p:cNvSpPr>
          <p:nvPr>
            <p:ph type="title"/>
          </p:nvPr>
        </p:nvSpPr>
        <p:spPr>
          <a:xfrm>
            <a:off x="638881" y="457201"/>
            <a:ext cx="10909640" cy="1832654"/>
          </a:xfrm>
        </p:spPr>
        <p:txBody>
          <a:bodyPr vert="horz" lIns="91440" tIns="45720" rIns="91440" bIns="45720" rtlCol="0" anchor="b">
            <a:normAutofit/>
          </a:bodyPr>
          <a:lstStyle/>
          <a:p>
            <a:pPr>
              <a:lnSpc>
                <a:spcPct val="90000"/>
              </a:lnSpc>
            </a:pPr>
            <a:r>
              <a:rPr lang="en-US" sz="6100" kern="1200">
                <a:solidFill>
                  <a:schemeClr val="tx1"/>
                </a:solidFill>
                <a:latin typeface="+mj-lt"/>
                <a:ea typeface="+mj-ea"/>
                <a:cs typeface="+mj-cs"/>
              </a:rPr>
              <a:t>1-Factor Analysis after resampling</a:t>
            </a:r>
          </a:p>
        </p:txBody>
      </p:sp>
      <p:sp>
        <p:nvSpPr>
          <p:cNvPr id="25" name="sketch line">
            <a:extLst>
              <a:ext uri="{FF2B5EF4-FFF2-40B4-BE49-F238E27FC236}">
                <a16:creationId xmlns:a16="http://schemas.microsoft.com/office/drawing/2014/main" id="{4CFDFB37-4BC7-42C6-915D-A6609139B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2343912"/>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Chart, scatter chart&#10;&#10;Description automatically generated">
            <a:extLst>
              <a:ext uri="{FF2B5EF4-FFF2-40B4-BE49-F238E27FC236}">
                <a16:creationId xmlns:a16="http://schemas.microsoft.com/office/drawing/2014/main" id="{A7FCBDA4-F2CD-6A08-2663-3D1A17411A51}"/>
              </a:ext>
            </a:extLst>
          </p:cNvPr>
          <p:cNvPicPr>
            <a:picLocks noChangeAspect="1"/>
          </p:cNvPicPr>
          <p:nvPr/>
        </p:nvPicPr>
        <p:blipFill>
          <a:blip r:embed="rId2"/>
          <a:stretch>
            <a:fillRect/>
          </a:stretch>
        </p:blipFill>
        <p:spPr>
          <a:xfrm>
            <a:off x="452908" y="3124200"/>
            <a:ext cx="11283136" cy="3102864"/>
          </a:xfrm>
          <a:prstGeom prst="rect">
            <a:avLst/>
          </a:prstGeom>
        </p:spPr>
      </p:pic>
      <p:sp>
        <p:nvSpPr>
          <p:cNvPr id="3" name="Slide Number Placeholder 2">
            <a:extLst>
              <a:ext uri="{FF2B5EF4-FFF2-40B4-BE49-F238E27FC236}">
                <a16:creationId xmlns:a16="http://schemas.microsoft.com/office/drawing/2014/main" id="{A642F100-6BDC-2584-835E-9D434505A82D}"/>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a:spcAft>
                <a:spcPts val="600"/>
              </a:spcAft>
            </a:pPr>
            <a:fld id="{8C2E478F-E849-4A8C-AF1F-CBCC78A7CBFA}" type="slidenum">
              <a:rPr lang="en-US" smtClean="0"/>
              <a:pPr>
                <a:spcAft>
                  <a:spcPts val="600"/>
                </a:spcAft>
              </a:pPr>
              <a:t>11</a:t>
            </a:fld>
            <a:endParaRPr lang="en-US"/>
          </a:p>
        </p:txBody>
      </p:sp>
    </p:spTree>
    <p:extLst>
      <p:ext uri="{BB962C8B-B14F-4D97-AF65-F5344CB8AC3E}">
        <p14:creationId xmlns:p14="http://schemas.microsoft.com/office/powerpoint/2010/main" val="1466248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4B81B3-2CD2-C5CE-36BB-FB982F2BFF93}"/>
              </a:ext>
            </a:extLst>
          </p:cNvPr>
          <p:cNvSpPr>
            <a:spLocks noGrp="1"/>
          </p:cNvSpPr>
          <p:nvPr>
            <p:ph type="title"/>
          </p:nvPr>
        </p:nvSpPr>
        <p:spPr>
          <a:xfrm>
            <a:off x="630936" y="639520"/>
            <a:ext cx="3429000" cy="1719072"/>
          </a:xfrm>
        </p:spPr>
        <p:txBody>
          <a:bodyPr vert="horz" lIns="91440" tIns="45720" rIns="91440" bIns="45720" rtlCol="0" anchor="b">
            <a:normAutofit/>
          </a:bodyPr>
          <a:lstStyle/>
          <a:p>
            <a:pPr algn="l">
              <a:lnSpc>
                <a:spcPct val="90000"/>
              </a:lnSpc>
            </a:pPr>
            <a:r>
              <a:rPr lang="en-US" sz="3800" kern="1200">
                <a:solidFill>
                  <a:schemeClr val="tx1"/>
                </a:solidFill>
                <a:latin typeface="+mj-lt"/>
                <a:ea typeface="+mj-ea"/>
                <a:cs typeface="+mj-cs"/>
              </a:rPr>
              <a:t>TWO FACTOR ANALYSIS</a:t>
            </a:r>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8124DAB-E61D-D64B-F182-30E31AA675CA}"/>
              </a:ext>
            </a:extLst>
          </p:cNvPr>
          <p:cNvSpPr txBox="1"/>
          <p:nvPr/>
        </p:nvSpPr>
        <p:spPr>
          <a:xfrm>
            <a:off x="630936" y="2807208"/>
            <a:ext cx="3429000" cy="341071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200"/>
              <a:t>Two-factor analysis, also known as two-way analysis, is a statistical method used to analyze the effects of two independent variables, or factors, on a dependent variable. </a:t>
            </a:r>
          </a:p>
        </p:txBody>
      </p:sp>
      <p:pic>
        <p:nvPicPr>
          <p:cNvPr id="5" name="Picture 5" descr="Chart, scatter chart&#10;&#10;Description automatically generated">
            <a:extLst>
              <a:ext uri="{FF2B5EF4-FFF2-40B4-BE49-F238E27FC236}">
                <a16:creationId xmlns:a16="http://schemas.microsoft.com/office/drawing/2014/main" id="{05EC9426-D338-154A-A825-C91C305E3C86}"/>
              </a:ext>
            </a:extLst>
          </p:cNvPr>
          <p:cNvPicPr>
            <a:picLocks noChangeAspect="1"/>
          </p:cNvPicPr>
          <p:nvPr/>
        </p:nvPicPr>
        <p:blipFill>
          <a:blip r:embed="rId2"/>
          <a:stretch>
            <a:fillRect/>
          </a:stretch>
        </p:blipFill>
        <p:spPr>
          <a:xfrm>
            <a:off x="4471846" y="1176662"/>
            <a:ext cx="7086170" cy="4622732"/>
          </a:xfrm>
          <a:prstGeom prst="rect">
            <a:avLst/>
          </a:prstGeom>
        </p:spPr>
      </p:pic>
      <p:sp>
        <p:nvSpPr>
          <p:cNvPr id="3" name="Slide Number Placeholder 2">
            <a:extLst>
              <a:ext uri="{FF2B5EF4-FFF2-40B4-BE49-F238E27FC236}">
                <a16:creationId xmlns:a16="http://schemas.microsoft.com/office/drawing/2014/main" id="{488AE43A-A47E-BFDF-2977-300CA951D7AC}"/>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a:spcAft>
                <a:spcPts val="600"/>
              </a:spcAft>
            </a:pPr>
            <a:fld id="{8C2E478F-E849-4A8C-AF1F-CBCC78A7CBFA}" type="slidenum">
              <a:rPr lang="en-US" smtClean="0"/>
              <a:pPr>
                <a:spcAft>
                  <a:spcPts val="600"/>
                </a:spcAft>
              </a:pPr>
              <a:t>12</a:t>
            </a:fld>
            <a:endParaRPr lang="en-US"/>
          </a:p>
        </p:txBody>
      </p:sp>
    </p:spTree>
    <p:extLst>
      <p:ext uri="{BB962C8B-B14F-4D97-AF65-F5344CB8AC3E}">
        <p14:creationId xmlns:p14="http://schemas.microsoft.com/office/powerpoint/2010/main" val="4621878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11">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7" name="Freeform: Shape 13">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8" name="Freeform: Shape 15">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189B166-F7D4-F0E0-5333-B44EBE2D23FE}"/>
              </a:ext>
            </a:extLst>
          </p:cNvPr>
          <p:cNvSpPr>
            <a:spLocks noGrp="1"/>
          </p:cNvSpPr>
          <p:nvPr>
            <p:ph type="title"/>
          </p:nvPr>
        </p:nvSpPr>
        <p:spPr>
          <a:xfrm>
            <a:off x="621792" y="1161288"/>
            <a:ext cx="3602736" cy="4526280"/>
          </a:xfrm>
        </p:spPr>
        <p:txBody>
          <a:bodyPr vert="horz" lIns="91440" tIns="45720" rIns="91440" bIns="45720" rtlCol="0" anchor="ctr">
            <a:normAutofit/>
          </a:bodyPr>
          <a:lstStyle/>
          <a:p>
            <a:pPr algn="l">
              <a:lnSpc>
                <a:spcPct val="90000"/>
              </a:lnSpc>
            </a:pPr>
            <a:r>
              <a:rPr lang="en-US" sz="4000" kern="1200">
                <a:solidFill>
                  <a:schemeClr val="tx1"/>
                </a:solidFill>
                <a:latin typeface="+mj-lt"/>
                <a:ea typeface="+mj-ea"/>
                <a:cs typeface="+mj-cs"/>
              </a:rPr>
              <a:t>Fitting MACHINE LEARNING MODELS</a:t>
            </a:r>
          </a:p>
        </p:txBody>
      </p:sp>
      <p:sp>
        <p:nvSpPr>
          <p:cNvPr id="18" name="Rectangle 17">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Slide Number Placeholder 2">
            <a:extLst>
              <a:ext uri="{FF2B5EF4-FFF2-40B4-BE49-F238E27FC236}">
                <a16:creationId xmlns:a16="http://schemas.microsoft.com/office/drawing/2014/main" id="{19A6D8FA-62D2-BD1A-0BCF-019AD11090C3}"/>
              </a:ext>
            </a:extLst>
          </p:cNvPr>
          <p:cNvSpPr>
            <a:spLocks noGrp="1"/>
          </p:cNvSpPr>
          <p:nvPr>
            <p:ph type="sldNum" sz="quarter" idx="11"/>
          </p:nvPr>
        </p:nvSpPr>
        <p:spPr>
          <a:xfrm>
            <a:off x="11422281" y="4646840"/>
            <a:ext cx="245463" cy="201881"/>
          </a:xfrm>
        </p:spPr>
        <p:txBody>
          <a:bodyPr/>
          <a:lstStyle/>
          <a:p>
            <a:pPr defTabSz="502920">
              <a:spcAft>
                <a:spcPts val="600"/>
              </a:spcAft>
            </a:pPr>
            <a:fld id="{8C2E478F-E849-4A8C-AF1F-CBCC78A7CBFA}" type="slidenum">
              <a:rPr lang="en-US" sz="660" kern="1200">
                <a:solidFill>
                  <a:schemeClr val="tx1">
                    <a:tint val="75000"/>
                  </a:schemeClr>
                </a:solidFill>
                <a:latin typeface="+mn-lt"/>
                <a:ea typeface="+mn-ea"/>
                <a:cs typeface="+mn-cs"/>
              </a:rPr>
              <a:pPr defTabSz="502920">
                <a:spcAft>
                  <a:spcPts val="600"/>
                </a:spcAft>
              </a:pPr>
              <a:t>13</a:t>
            </a:fld>
            <a:endParaRPr lang="en-US"/>
          </a:p>
        </p:txBody>
      </p:sp>
      <p:sp>
        <p:nvSpPr>
          <p:cNvPr id="4" name="TextBox 3">
            <a:extLst>
              <a:ext uri="{FF2B5EF4-FFF2-40B4-BE49-F238E27FC236}">
                <a16:creationId xmlns:a16="http://schemas.microsoft.com/office/drawing/2014/main" id="{632A32FB-C324-6D5D-4319-AE34CA2A7FC0}"/>
              </a:ext>
            </a:extLst>
          </p:cNvPr>
          <p:cNvSpPr txBox="1"/>
          <p:nvPr/>
        </p:nvSpPr>
        <p:spPr>
          <a:xfrm>
            <a:off x="4052690" y="1242045"/>
            <a:ext cx="228658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88595" indent="-188595" defTabSz="502920">
              <a:spcAft>
                <a:spcPts val="600"/>
              </a:spcAft>
              <a:buAutoNum type="arabicPeriod"/>
            </a:pPr>
            <a:r>
              <a:rPr lang="en-US" sz="2000">
                <a:cs typeface="Calibri"/>
              </a:rPr>
              <a:t>LOGISTIC</a:t>
            </a:r>
            <a:r>
              <a:rPr lang="en-US" sz="2000" kern="1200">
                <a:latin typeface="+mn-lt"/>
                <a:ea typeface="+mn-ea"/>
                <a:cs typeface="Calibri"/>
              </a:rPr>
              <a:t> REGRESSION</a:t>
            </a:r>
            <a:endParaRPr lang="en-US" sz="2000">
              <a:cs typeface="Calibri"/>
            </a:endParaRPr>
          </a:p>
        </p:txBody>
      </p:sp>
      <p:pic>
        <p:nvPicPr>
          <p:cNvPr id="6" name="Picture 6" descr="Chart, bar chart&#10;&#10;Description automatically generated">
            <a:extLst>
              <a:ext uri="{FF2B5EF4-FFF2-40B4-BE49-F238E27FC236}">
                <a16:creationId xmlns:a16="http://schemas.microsoft.com/office/drawing/2014/main" id="{C4651C5B-1292-B7ED-661E-71F58321DBF8}"/>
              </a:ext>
            </a:extLst>
          </p:cNvPr>
          <p:cNvPicPr>
            <a:picLocks noChangeAspect="1"/>
          </p:cNvPicPr>
          <p:nvPr/>
        </p:nvPicPr>
        <p:blipFill>
          <a:blip r:embed="rId2"/>
          <a:stretch>
            <a:fillRect/>
          </a:stretch>
        </p:blipFill>
        <p:spPr>
          <a:xfrm>
            <a:off x="7050366" y="3509209"/>
            <a:ext cx="3614848" cy="2929026"/>
          </a:xfrm>
          <a:prstGeom prst="rect">
            <a:avLst/>
          </a:prstGeom>
        </p:spPr>
      </p:pic>
      <p:pic>
        <p:nvPicPr>
          <p:cNvPr id="7" name="Picture 7" descr="Chart, bar chart&#10;&#10;Description automatically generated">
            <a:extLst>
              <a:ext uri="{FF2B5EF4-FFF2-40B4-BE49-F238E27FC236}">
                <a16:creationId xmlns:a16="http://schemas.microsoft.com/office/drawing/2014/main" id="{5822DDA5-560E-564C-ADAD-2D59904150E7}"/>
              </a:ext>
            </a:extLst>
          </p:cNvPr>
          <p:cNvPicPr>
            <a:picLocks noChangeAspect="1"/>
          </p:cNvPicPr>
          <p:nvPr/>
        </p:nvPicPr>
        <p:blipFill>
          <a:blip r:embed="rId3"/>
          <a:stretch>
            <a:fillRect/>
          </a:stretch>
        </p:blipFill>
        <p:spPr>
          <a:xfrm>
            <a:off x="7141780" y="704590"/>
            <a:ext cx="3741682" cy="2729267"/>
          </a:xfrm>
          <a:prstGeom prst="rect">
            <a:avLst/>
          </a:prstGeom>
        </p:spPr>
      </p:pic>
    </p:spTree>
    <p:extLst>
      <p:ext uri="{BB962C8B-B14F-4D97-AF65-F5344CB8AC3E}">
        <p14:creationId xmlns:p14="http://schemas.microsoft.com/office/powerpoint/2010/main" val="12239588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5" descr="Chart, bar chart&#10;&#10;Description automatically generated">
            <a:extLst>
              <a:ext uri="{FF2B5EF4-FFF2-40B4-BE49-F238E27FC236}">
                <a16:creationId xmlns:a16="http://schemas.microsoft.com/office/drawing/2014/main" id="{3C673A05-4040-E03A-33EC-741090CC9D95}"/>
              </a:ext>
            </a:extLst>
          </p:cNvPr>
          <p:cNvPicPr>
            <a:picLocks noChangeAspect="1"/>
          </p:cNvPicPr>
          <p:nvPr/>
        </p:nvPicPr>
        <p:blipFill>
          <a:blip r:embed="rId2"/>
          <a:stretch>
            <a:fillRect/>
          </a:stretch>
        </p:blipFill>
        <p:spPr>
          <a:xfrm>
            <a:off x="1115615" y="1665091"/>
            <a:ext cx="4742993" cy="3521672"/>
          </a:xfrm>
          <a:prstGeom prst="rect">
            <a:avLst/>
          </a:prstGeom>
        </p:spPr>
      </p:pic>
      <p:cxnSp>
        <p:nvCxnSpPr>
          <p:cNvPr id="7" name="Straight Connector 9">
            <a:extLst>
              <a:ext uri="{FF2B5EF4-FFF2-40B4-BE49-F238E27FC236}">
                <a16:creationId xmlns:a16="http://schemas.microsoft.com/office/drawing/2014/main" id="{4D56677B-C0B7-4DAC-ACAD-8054FF1B59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573887"/>
            <a:ext cx="0" cy="3710227"/>
          </a:xfrm>
          <a:prstGeom prst="line">
            <a:avLst/>
          </a:prstGeom>
          <a:ln w="19050">
            <a:solidFill>
              <a:srgbClr val="1E77B4"/>
            </a:solidFill>
          </a:ln>
        </p:spPr>
        <p:style>
          <a:lnRef idx="1">
            <a:schemeClr val="accent1"/>
          </a:lnRef>
          <a:fillRef idx="0">
            <a:schemeClr val="accent1"/>
          </a:fillRef>
          <a:effectRef idx="0">
            <a:schemeClr val="accent1"/>
          </a:effectRef>
          <a:fontRef idx="minor">
            <a:schemeClr val="tx1"/>
          </a:fontRef>
        </p:style>
      </p:cxnSp>
      <p:pic>
        <p:nvPicPr>
          <p:cNvPr id="5" name="Picture 5" descr="Chart, bar chart&#10;&#10;Description automatically generated">
            <a:extLst>
              <a:ext uri="{FF2B5EF4-FFF2-40B4-BE49-F238E27FC236}">
                <a16:creationId xmlns:a16="http://schemas.microsoft.com/office/drawing/2014/main" id="{82B8AEAF-DDA5-1537-DA38-9298B532C20E}"/>
              </a:ext>
            </a:extLst>
          </p:cNvPr>
          <p:cNvPicPr>
            <a:picLocks noChangeAspect="1"/>
          </p:cNvPicPr>
          <p:nvPr/>
        </p:nvPicPr>
        <p:blipFill>
          <a:blip r:embed="rId3"/>
          <a:stretch>
            <a:fillRect/>
          </a:stretch>
        </p:blipFill>
        <p:spPr>
          <a:xfrm>
            <a:off x="6343240" y="1528811"/>
            <a:ext cx="4728015" cy="3794232"/>
          </a:xfrm>
          <a:prstGeom prst="rect">
            <a:avLst/>
          </a:prstGeom>
        </p:spPr>
      </p:pic>
      <p:sp>
        <p:nvSpPr>
          <p:cNvPr id="3" name="Slide Number Placeholder 2">
            <a:extLst>
              <a:ext uri="{FF2B5EF4-FFF2-40B4-BE49-F238E27FC236}">
                <a16:creationId xmlns:a16="http://schemas.microsoft.com/office/drawing/2014/main" id="{916E142C-B34A-9C85-8CF6-097D1684C1CF}"/>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a:spcAft>
                <a:spcPts val="600"/>
              </a:spcAft>
            </a:pPr>
            <a:fld id="{8C2E478F-E849-4A8C-AF1F-CBCC78A7CBFA}" type="slidenum">
              <a:rPr lang="en-US" smtClean="0"/>
              <a:pPr>
                <a:spcAft>
                  <a:spcPts val="600"/>
                </a:spcAft>
              </a:pPr>
              <a:t>14</a:t>
            </a:fld>
            <a:endParaRPr lang="en-US"/>
          </a:p>
        </p:txBody>
      </p:sp>
    </p:spTree>
    <p:extLst>
      <p:ext uri="{BB962C8B-B14F-4D97-AF65-F5344CB8AC3E}">
        <p14:creationId xmlns:p14="http://schemas.microsoft.com/office/powerpoint/2010/main" val="38834153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1AB6135-F3EE-889E-A32A-2CB5CC37384F}"/>
              </a:ext>
            </a:extLst>
          </p:cNvPr>
          <p:cNvSpPr txBox="1"/>
          <p:nvPr/>
        </p:nvSpPr>
        <p:spPr>
          <a:xfrm>
            <a:off x="838200" y="365125"/>
            <a:ext cx="10515600" cy="186040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5200" kern="1200">
                <a:solidFill>
                  <a:schemeClr val="tx1"/>
                </a:solidFill>
                <a:latin typeface="+mj-lt"/>
                <a:ea typeface="+mj-ea"/>
                <a:cs typeface="+mj-cs"/>
              </a:rPr>
              <a:t>2. DECISION TREE</a:t>
            </a:r>
          </a:p>
        </p:txBody>
      </p:sp>
      <p:pic>
        <p:nvPicPr>
          <p:cNvPr id="4" name="Picture 4" descr="Chart, bar chart&#10;&#10;Description automatically generated">
            <a:extLst>
              <a:ext uri="{FF2B5EF4-FFF2-40B4-BE49-F238E27FC236}">
                <a16:creationId xmlns:a16="http://schemas.microsoft.com/office/drawing/2014/main" id="{7016E722-EA2B-6806-55DB-A9770563D61D}"/>
              </a:ext>
            </a:extLst>
          </p:cNvPr>
          <p:cNvPicPr>
            <a:picLocks noChangeAspect="1"/>
          </p:cNvPicPr>
          <p:nvPr/>
        </p:nvPicPr>
        <p:blipFill>
          <a:blip r:embed="rId2"/>
          <a:stretch>
            <a:fillRect/>
          </a:stretch>
        </p:blipFill>
        <p:spPr>
          <a:xfrm>
            <a:off x="554231" y="2365285"/>
            <a:ext cx="5082266" cy="3938756"/>
          </a:xfrm>
          <a:prstGeom prst="rect">
            <a:avLst/>
          </a:prstGeom>
        </p:spPr>
      </p:pic>
      <p:pic>
        <p:nvPicPr>
          <p:cNvPr id="5" name="Picture 5" descr="Chart, bar chart&#10;&#10;Description automatically generated">
            <a:extLst>
              <a:ext uri="{FF2B5EF4-FFF2-40B4-BE49-F238E27FC236}">
                <a16:creationId xmlns:a16="http://schemas.microsoft.com/office/drawing/2014/main" id="{6127556A-A08E-5491-F36F-BD04A18C3BF5}"/>
              </a:ext>
            </a:extLst>
          </p:cNvPr>
          <p:cNvPicPr>
            <a:picLocks noChangeAspect="1"/>
          </p:cNvPicPr>
          <p:nvPr/>
        </p:nvPicPr>
        <p:blipFill>
          <a:blip r:embed="rId3"/>
          <a:stretch>
            <a:fillRect/>
          </a:stretch>
        </p:blipFill>
        <p:spPr>
          <a:xfrm>
            <a:off x="6444275" y="2365285"/>
            <a:ext cx="5304721" cy="3938756"/>
          </a:xfrm>
          <a:prstGeom prst="rect">
            <a:avLst/>
          </a:prstGeom>
        </p:spPr>
      </p:pic>
      <p:sp>
        <p:nvSpPr>
          <p:cNvPr id="3" name="Slide Number Placeholder 2">
            <a:extLst>
              <a:ext uri="{FF2B5EF4-FFF2-40B4-BE49-F238E27FC236}">
                <a16:creationId xmlns:a16="http://schemas.microsoft.com/office/drawing/2014/main" id="{D3C3B245-BA76-BD6A-FC1F-1F6C9ED85EC6}"/>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a:spcAft>
                <a:spcPts val="600"/>
              </a:spcAft>
            </a:pPr>
            <a:fld id="{8C2E478F-E849-4A8C-AF1F-CBCC78A7CBFA}" type="slidenum">
              <a:rPr lang="en-US" smtClean="0"/>
              <a:pPr>
                <a:spcAft>
                  <a:spcPts val="600"/>
                </a:spcAft>
              </a:pPr>
              <a:t>15</a:t>
            </a:fld>
            <a:endParaRPr lang="en-US"/>
          </a:p>
        </p:txBody>
      </p:sp>
    </p:spTree>
    <p:extLst>
      <p:ext uri="{BB962C8B-B14F-4D97-AF65-F5344CB8AC3E}">
        <p14:creationId xmlns:p14="http://schemas.microsoft.com/office/powerpoint/2010/main" val="7089395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0">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C249BB-4E02-3441-5A97-46C1D02DDD40}"/>
              </a:ext>
            </a:extLst>
          </p:cNvPr>
          <p:cNvSpPr>
            <a:spLocks noGrp="1"/>
          </p:cNvSpPr>
          <p:nvPr>
            <p:ph type="title"/>
          </p:nvPr>
        </p:nvSpPr>
        <p:spPr>
          <a:xfrm>
            <a:off x="838200" y="365125"/>
            <a:ext cx="10515600" cy="1860400"/>
          </a:xfrm>
        </p:spPr>
        <p:txBody>
          <a:bodyPr vert="horz" lIns="91440" tIns="45720" rIns="91440" bIns="45720" rtlCol="0" anchor="ctr">
            <a:normAutofit/>
          </a:bodyPr>
          <a:lstStyle/>
          <a:p>
            <a:pPr algn="l">
              <a:lnSpc>
                <a:spcPct val="90000"/>
              </a:lnSpc>
            </a:pPr>
            <a:r>
              <a:rPr lang="en-US" sz="5200" kern="1200">
                <a:solidFill>
                  <a:schemeClr val="tx1"/>
                </a:solidFill>
                <a:latin typeface="+mj-lt"/>
                <a:ea typeface="+mj-ea"/>
                <a:cs typeface="+mj-cs"/>
              </a:rPr>
              <a:t>3. Random forest</a:t>
            </a:r>
          </a:p>
        </p:txBody>
      </p:sp>
      <p:pic>
        <p:nvPicPr>
          <p:cNvPr id="4" name="Picture 4" descr="Chart, bar chart&#10;&#10;Description automatically generated">
            <a:extLst>
              <a:ext uri="{FF2B5EF4-FFF2-40B4-BE49-F238E27FC236}">
                <a16:creationId xmlns:a16="http://schemas.microsoft.com/office/drawing/2014/main" id="{C213B196-A810-1490-0AAB-C175918FDF2B}"/>
              </a:ext>
            </a:extLst>
          </p:cNvPr>
          <p:cNvPicPr>
            <a:picLocks noChangeAspect="1"/>
          </p:cNvPicPr>
          <p:nvPr/>
        </p:nvPicPr>
        <p:blipFill>
          <a:blip r:embed="rId2"/>
          <a:stretch>
            <a:fillRect/>
          </a:stretch>
        </p:blipFill>
        <p:spPr>
          <a:xfrm>
            <a:off x="521014" y="2365285"/>
            <a:ext cx="5148700" cy="3938756"/>
          </a:xfrm>
          <a:prstGeom prst="rect">
            <a:avLst/>
          </a:prstGeom>
        </p:spPr>
      </p:pic>
      <p:pic>
        <p:nvPicPr>
          <p:cNvPr id="5" name="Picture 5" descr="Chart, bar chart&#10;&#10;Description automatically generated">
            <a:extLst>
              <a:ext uri="{FF2B5EF4-FFF2-40B4-BE49-F238E27FC236}">
                <a16:creationId xmlns:a16="http://schemas.microsoft.com/office/drawing/2014/main" id="{31FAD8B2-3D96-ED03-8700-F59352B0C871}"/>
              </a:ext>
            </a:extLst>
          </p:cNvPr>
          <p:cNvPicPr>
            <a:picLocks noChangeAspect="1"/>
          </p:cNvPicPr>
          <p:nvPr/>
        </p:nvPicPr>
        <p:blipFill>
          <a:blip r:embed="rId3"/>
          <a:stretch>
            <a:fillRect/>
          </a:stretch>
        </p:blipFill>
        <p:spPr>
          <a:xfrm>
            <a:off x="6408065" y="2365285"/>
            <a:ext cx="5377140" cy="3938756"/>
          </a:xfrm>
          <a:prstGeom prst="rect">
            <a:avLst/>
          </a:prstGeom>
        </p:spPr>
      </p:pic>
      <p:sp>
        <p:nvSpPr>
          <p:cNvPr id="3" name="Slide Number Placeholder 2">
            <a:extLst>
              <a:ext uri="{FF2B5EF4-FFF2-40B4-BE49-F238E27FC236}">
                <a16:creationId xmlns:a16="http://schemas.microsoft.com/office/drawing/2014/main" id="{6F49CC13-D3BA-4CF8-A229-20FBC82E0270}"/>
              </a:ext>
            </a:extLst>
          </p:cNvPr>
          <p:cNvSpPr>
            <a:spLocks noGrp="1"/>
          </p:cNvSpPr>
          <p:nvPr>
            <p:ph type="sldNum" sz="quarter" idx="11"/>
          </p:nvPr>
        </p:nvSpPr>
        <p:spPr>
          <a:xfrm>
            <a:off x="8610600" y="6356350"/>
            <a:ext cx="2712720" cy="365125"/>
          </a:xfrm>
        </p:spPr>
        <p:txBody>
          <a:bodyPr vert="horz" lIns="91440" tIns="45720" rIns="91440" bIns="45720" rtlCol="0" anchor="ctr">
            <a:normAutofit/>
          </a:bodyPr>
          <a:lstStyle/>
          <a:p>
            <a:pPr>
              <a:spcAft>
                <a:spcPts val="600"/>
              </a:spcAft>
            </a:pPr>
            <a:fld id="{8C2E478F-E849-4A8C-AF1F-CBCC78A7CBFA}" type="slidenum">
              <a:rPr lang="en-US"/>
              <a:pPr>
                <a:spcAft>
                  <a:spcPts val="600"/>
                </a:spcAft>
              </a:pPr>
              <a:t>16</a:t>
            </a:fld>
            <a:endParaRPr lang="en-US"/>
          </a:p>
        </p:txBody>
      </p:sp>
    </p:spTree>
    <p:extLst>
      <p:ext uri="{BB962C8B-B14F-4D97-AF65-F5344CB8AC3E}">
        <p14:creationId xmlns:p14="http://schemas.microsoft.com/office/powerpoint/2010/main" val="2478524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2838D7-07CB-4BA1-BC84-B7A5980096F4}"/>
              </a:ext>
            </a:extLst>
          </p:cNvPr>
          <p:cNvSpPr>
            <a:spLocks noGrp="1"/>
          </p:cNvSpPr>
          <p:nvPr>
            <p:ph type="title"/>
          </p:nvPr>
        </p:nvSpPr>
        <p:spPr>
          <a:xfrm>
            <a:off x="838200" y="365125"/>
            <a:ext cx="10515600" cy="1860400"/>
          </a:xfrm>
        </p:spPr>
        <p:txBody>
          <a:bodyPr vert="horz" lIns="91440" tIns="45720" rIns="91440" bIns="45720" rtlCol="0" anchor="ctr">
            <a:normAutofit/>
          </a:bodyPr>
          <a:lstStyle/>
          <a:p>
            <a:pPr algn="l">
              <a:lnSpc>
                <a:spcPct val="90000"/>
              </a:lnSpc>
            </a:pPr>
            <a:r>
              <a:rPr lang="en-US" sz="5200" kern="1200">
                <a:solidFill>
                  <a:schemeClr val="tx1"/>
                </a:solidFill>
                <a:latin typeface="+mj-lt"/>
                <a:ea typeface="+mj-ea"/>
                <a:cs typeface="+mj-cs"/>
              </a:rPr>
              <a:t>After blinding sensitive attributes</a:t>
            </a:r>
          </a:p>
        </p:txBody>
      </p:sp>
      <p:pic>
        <p:nvPicPr>
          <p:cNvPr id="4" name="Picture 4" descr="Chart, bar chart&#10;&#10;Description automatically generated">
            <a:extLst>
              <a:ext uri="{FF2B5EF4-FFF2-40B4-BE49-F238E27FC236}">
                <a16:creationId xmlns:a16="http://schemas.microsoft.com/office/drawing/2014/main" id="{0ED51516-9591-A3BA-115B-C423563F8012}"/>
              </a:ext>
            </a:extLst>
          </p:cNvPr>
          <p:cNvPicPr>
            <a:picLocks noChangeAspect="1"/>
          </p:cNvPicPr>
          <p:nvPr/>
        </p:nvPicPr>
        <p:blipFill>
          <a:blip r:embed="rId2"/>
          <a:stretch>
            <a:fillRect/>
          </a:stretch>
        </p:blipFill>
        <p:spPr>
          <a:xfrm>
            <a:off x="478251" y="2365285"/>
            <a:ext cx="5234227" cy="3938756"/>
          </a:xfrm>
          <a:prstGeom prst="rect">
            <a:avLst/>
          </a:prstGeom>
        </p:spPr>
      </p:pic>
      <p:pic>
        <p:nvPicPr>
          <p:cNvPr id="5" name="Picture 5" descr="Chart, bar chart&#10;&#10;Description automatically generated">
            <a:extLst>
              <a:ext uri="{FF2B5EF4-FFF2-40B4-BE49-F238E27FC236}">
                <a16:creationId xmlns:a16="http://schemas.microsoft.com/office/drawing/2014/main" id="{B9F18816-A5E0-8D56-F9F1-2C014C041E9A}"/>
              </a:ext>
            </a:extLst>
          </p:cNvPr>
          <p:cNvPicPr>
            <a:picLocks noChangeAspect="1"/>
          </p:cNvPicPr>
          <p:nvPr/>
        </p:nvPicPr>
        <p:blipFill>
          <a:blip r:embed="rId3"/>
          <a:stretch>
            <a:fillRect/>
          </a:stretch>
        </p:blipFill>
        <p:spPr>
          <a:xfrm>
            <a:off x="6342260" y="2365285"/>
            <a:ext cx="5508750" cy="3938756"/>
          </a:xfrm>
          <a:prstGeom prst="rect">
            <a:avLst/>
          </a:prstGeom>
        </p:spPr>
      </p:pic>
      <p:sp>
        <p:nvSpPr>
          <p:cNvPr id="3" name="Slide Number Placeholder 2">
            <a:extLst>
              <a:ext uri="{FF2B5EF4-FFF2-40B4-BE49-F238E27FC236}">
                <a16:creationId xmlns:a16="http://schemas.microsoft.com/office/drawing/2014/main" id="{457D792B-0487-8C19-37F0-B23210AC7871}"/>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a:spcAft>
                <a:spcPts val="600"/>
              </a:spcAft>
            </a:pPr>
            <a:fld id="{8C2E478F-E849-4A8C-AF1F-CBCC78A7CBFA}" type="slidenum">
              <a:rPr lang="en-US" smtClean="0"/>
              <a:pPr>
                <a:spcAft>
                  <a:spcPts val="600"/>
                </a:spcAft>
              </a:pPr>
              <a:t>17</a:t>
            </a:fld>
            <a:endParaRPr lang="en-US"/>
          </a:p>
        </p:txBody>
      </p:sp>
    </p:spTree>
    <p:extLst>
      <p:ext uri="{BB962C8B-B14F-4D97-AF65-F5344CB8AC3E}">
        <p14:creationId xmlns:p14="http://schemas.microsoft.com/office/powerpoint/2010/main" val="29747523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DCD9C319-51C4-4B3F-AEB3-47BB3616FF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3DA247-2F35-4FB8-903D-FB32D7B852D9}"/>
              </a:ext>
            </a:extLst>
          </p:cNvPr>
          <p:cNvSpPr>
            <a:spLocks noGrp="1"/>
          </p:cNvSpPr>
          <p:nvPr>
            <p:ph type="title"/>
          </p:nvPr>
        </p:nvSpPr>
        <p:spPr>
          <a:xfrm>
            <a:off x="290916" y="365125"/>
            <a:ext cx="11293088" cy="842914"/>
          </a:xfrm>
        </p:spPr>
        <p:txBody>
          <a:bodyPr vert="horz" lIns="91440" tIns="45720" rIns="91440" bIns="45720" rtlCol="0" anchor="ctr">
            <a:normAutofit/>
          </a:bodyPr>
          <a:lstStyle/>
          <a:p>
            <a:pPr algn="l">
              <a:lnSpc>
                <a:spcPct val="90000"/>
              </a:lnSpc>
            </a:pPr>
            <a:r>
              <a:rPr lang="en-US" sz="1600" b="1">
                <a:cs typeface="Calibri Light"/>
              </a:rPr>
              <a:t>Dataset2 : compas recidivism racial bias </a:t>
            </a:r>
          </a:p>
          <a:p>
            <a:pPr algn="l">
              <a:lnSpc>
                <a:spcPct val="90000"/>
              </a:lnSpc>
            </a:pPr>
            <a:endParaRPr lang="en-US" sz="1300">
              <a:cs typeface="Calibri Light"/>
            </a:endParaRPr>
          </a:p>
        </p:txBody>
      </p:sp>
      <p:sp>
        <p:nvSpPr>
          <p:cNvPr id="3" name="Slide Number Placeholder 2">
            <a:extLst>
              <a:ext uri="{FF2B5EF4-FFF2-40B4-BE49-F238E27FC236}">
                <a16:creationId xmlns:a16="http://schemas.microsoft.com/office/drawing/2014/main" id="{FBDE7135-9153-4AEB-AC1F-4B951B7A76F2}"/>
              </a:ext>
            </a:extLst>
          </p:cNvPr>
          <p:cNvSpPr>
            <a:spLocks noGrp="1"/>
          </p:cNvSpPr>
          <p:nvPr>
            <p:ph type="sldNum" sz="quarter" idx="11"/>
          </p:nvPr>
        </p:nvSpPr>
        <p:spPr>
          <a:xfrm>
            <a:off x="10632332" y="6356350"/>
            <a:ext cx="721468" cy="365125"/>
          </a:xfrm>
          <a:noFill/>
        </p:spPr>
        <p:txBody>
          <a:bodyPr vert="horz" lIns="91440" tIns="45720" rIns="91440" bIns="45720" rtlCol="0" anchor="ctr">
            <a:normAutofit/>
          </a:bodyPr>
          <a:lstStyle/>
          <a:p>
            <a:pPr defTabSz="457200">
              <a:spcAft>
                <a:spcPts val="600"/>
              </a:spcAft>
              <a:defRPr/>
            </a:pPr>
            <a:fld id="{8C2E478F-E849-4A8C-AF1F-CBCC78A7CBFA}" type="slidenum">
              <a:rPr lang="en-US"/>
              <a:pPr defTabSz="457200">
                <a:spcAft>
                  <a:spcPts val="600"/>
                </a:spcAft>
                <a:defRPr/>
              </a:pPr>
              <a:t>18</a:t>
            </a:fld>
            <a:endParaRPr lang="en-US"/>
          </a:p>
        </p:txBody>
      </p:sp>
      <p:pic>
        <p:nvPicPr>
          <p:cNvPr id="5" name="Picture 5" descr="Icon&#10;&#10;Description automatically generated">
            <a:extLst>
              <a:ext uri="{FF2B5EF4-FFF2-40B4-BE49-F238E27FC236}">
                <a16:creationId xmlns:a16="http://schemas.microsoft.com/office/drawing/2014/main" id="{FC97491B-8AFD-EDB6-EF15-BE49D91FB29C}"/>
              </a:ext>
            </a:extLst>
          </p:cNvPr>
          <p:cNvPicPr>
            <a:picLocks noChangeAspect="1"/>
          </p:cNvPicPr>
          <p:nvPr/>
        </p:nvPicPr>
        <p:blipFill>
          <a:blip r:embed="rId2"/>
          <a:stretch>
            <a:fillRect/>
          </a:stretch>
        </p:blipFill>
        <p:spPr>
          <a:xfrm>
            <a:off x="2106780" y="2096754"/>
            <a:ext cx="2143125" cy="2143125"/>
          </a:xfrm>
          <a:prstGeom prst="rect">
            <a:avLst/>
          </a:prstGeom>
        </p:spPr>
      </p:pic>
      <p:sp>
        <p:nvSpPr>
          <p:cNvPr id="4" name="TextBox 3">
            <a:extLst>
              <a:ext uri="{FF2B5EF4-FFF2-40B4-BE49-F238E27FC236}">
                <a16:creationId xmlns:a16="http://schemas.microsoft.com/office/drawing/2014/main" id="{A6AB2A27-BC45-56A6-E1FE-6C73ADCF0AB2}"/>
              </a:ext>
            </a:extLst>
          </p:cNvPr>
          <p:cNvSpPr txBox="1"/>
          <p:nvPr/>
        </p:nvSpPr>
        <p:spPr>
          <a:xfrm>
            <a:off x="5213322" y="1796142"/>
            <a:ext cx="6011059"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3C4043"/>
                </a:solidFill>
                <a:ea typeface="+mn-lt"/>
                <a:cs typeface="+mn-lt"/>
              </a:rPr>
              <a:t>COMPAS (Correctional Offender Management Profiling for Alternative Sanctions) is a popular commercial algorithm used by judges and parole officers for scoring criminal defendant’s likelihood of reoffending (recidivism). It has been shown that the algorithm is biased in favor of white defendants, and against black inmates, based on a 2 year follow up study (</a:t>
            </a:r>
            <a:r>
              <a:rPr lang="en-US" err="1">
                <a:solidFill>
                  <a:srgbClr val="3C4043"/>
                </a:solidFill>
                <a:ea typeface="+mn-lt"/>
                <a:cs typeface="+mn-lt"/>
              </a:rPr>
              <a:t>i.e</a:t>
            </a:r>
            <a:r>
              <a:rPr lang="en-US">
                <a:solidFill>
                  <a:srgbClr val="3C4043"/>
                </a:solidFill>
                <a:ea typeface="+mn-lt"/>
                <a:cs typeface="+mn-lt"/>
              </a:rPr>
              <a:t> who actually committed crimes or violent crimes after 2 years). The pattern of mistakes, as measured by precision/sensitivity is notable.</a:t>
            </a:r>
            <a:endParaRPr lang="en-US">
              <a:cs typeface="Calibri"/>
            </a:endParaRPr>
          </a:p>
        </p:txBody>
      </p:sp>
    </p:spTree>
    <p:extLst>
      <p:ext uri="{BB962C8B-B14F-4D97-AF65-F5344CB8AC3E}">
        <p14:creationId xmlns:p14="http://schemas.microsoft.com/office/powerpoint/2010/main" val="340041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B7BD7FCF-A254-4A97-A15C-319B67622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Shape 46">
            <a:extLst>
              <a:ext uri="{FF2B5EF4-FFF2-40B4-BE49-F238E27FC236}">
                <a16:creationId xmlns:a16="http://schemas.microsoft.com/office/drawing/2014/main" id="{52FFAF72-6204-4676-9C6F-9A4CC4D91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12" name="Title 3">
            <a:extLst>
              <a:ext uri="{FF2B5EF4-FFF2-40B4-BE49-F238E27FC236}">
                <a16:creationId xmlns:a16="http://schemas.microsoft.com/office/drawing/2014/main" id="{FAAB2787-6A77-4A87-993D-DDAF924185B5}"/>
              </a:ext>
            </a:extLst>
          </p:cNvPr>
          <p:cNvSpPr>
            <a:spLocks noGrp="1"/>
          </p:cNvSpPr>
          <p:nvPr>
            <p:ph type="title"/>
          </p:nvPr>
        </p:nvSpPr>
        <p:spPr>
          <a:xfrm>
            <a:off x="643468" y="643467"/>
            <a:ext cx="4620584" cy="4567137"/>
          </a:xfrm>
        </p:spPr>
        <p:txBody>
          <a:bodyPr vert="horz" lIns="91440" tIns="45720" rIns="91440" bIns="45720" rtlCol="0" anchor="b">
            <a:normAutofit/>
          </a:bodyPr>
          <a:lstStyle/>
          <a:p>
            <a:pPr algn="l">
              <a:lnSpc>
                <a:spcPct val="90000"/>
              </a:lnSpc>
            </a:pPr>
            <a:endParaRPr lang="en-US" sz="1400" b="1" kern="1200">
              <a:cs typeface="Calibri Light"/>
            </a:endParaRPr>
          </a:p>
          <a:p>
            <a:pPr algn="l">
              <a:lnSpc>
                <a:spcPct val="90000"/>
              </a:lnSpc>
            </a:pPr>
            <a:endParaRPr lang="en-US" sz="1400" kern="1200">
              <a:latin typeface="+mj-lt"/>
              <a:cs typeface="Calibri Light"/>
            </a:endParaRPr>
          </a:p>
          <a:p>
            <a:pPr algn="l">
              <a:lnSpc>
                <a:spcPct val="90000"/>
              </a:lnSpc>
            </a:pPr>
            <a:endParaRPr lang="en-US" sz="1400" kern="1200">
              <a:solidFill>
                <a:schemeClr val="tx1"/>
              </a:solidFill>
              <a:latin typeface="+mj-lt"/>
              <a:ea typeface="+mj-ea"/>
              <a:cs typeface="+mj-cs"/>
            </a:endParaRPr>
          </a:p>
        </p:txBody>
      </p:sp>
      <p:sp>
        <p:nvSpPr>
          <p:cNvPr id="2" name="Slide Number Placeholder 1">
            <a:extLst>
              <a:ext uri="{FF2B5EF4-FFF2-40B4-BE49-F238E27FC236}">
                <a16:creationId xmlns:a16="http://schemas.microsoft.com/office/drawing/2014/main" id="{6AC2F439-9B68-4159-977F-8EC563FB1552}"/>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a:spcAft>
                <a:spcPts val="600"/>
              </a:spcAft>
            </a:pPr>
            <a:fld id="{8C2E478F-E849-4A8C-AF1F-CBCC78A7CBFA}" type="slidenum">
              <a:rPr lang="en-US" smtClean="0"/>
              <a:pPr>
                <a:spcAft>
                  <a:spcPts val="600"/>
                </a:spcAft>
              </a:pPr>
              <a:t>19</a:t>
            </a:fld>
            <a:endParaRPr lang="en-US"/>
          </a:p>
        </p:txBody>
      </p:sp>
      <p:sp>
        <p:nvSpPr>
          <p:cNvPr id="3" name="TextBox 2">
            <a:extLst>
              <a:ext uri="{FF2B5EF4-FFF2-40B4-BE49-F238E27FC236}">
                <a16:creationId xmlns:a16="http://schemas.microsoft.com/office/drawing/2014/main" id="{32626C0A-37CC-F9B1-13E7-7CC10BB146F4}"/>
              </a:ext>
            </a:extLst>
          </p:cNvPr>
          <p:cNvSpPr txBox="1"/>
          <p:nvPr/>
        </p:nvSpPr>
        <p:spPr>
          <a:xfrm>
            <a:off x="828798" y="717467"/>
            <a:ext cx="51434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ANALYSING THE DATASET2:</a:t>
            </a:r>
          </a:p>
        </p:txBody>
      </p:sp>
      <p:sp>
        <p:nvSpPr>
          <p:cNvPr id="7" name="TextBox 6">
            <a:extLst>
              <a:ext uri="{FF2B5EF4-FFF2-40B4-BE49-F238E27FC236}">
                <a16:creationId xmlns:a16="http://schemas.microsoft.com/office/drawing/2014/main" id="{2E0A1536-2209-2EB7-2577-5F8D02EC5B90}"/>
              </a:ext>
            </a:extLst>
          </p:cNvPr>
          <p:cNvSpPr txBox="1"/>
          <p:nvPr/>
        </p:nvSpPr>
        <p:spPr>
          <a:xfrm>
            <a:off x="754170" y="1213458"/>
            <a:ext cx="10743677"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374151"/>
                </a:solidFill>
                <a:ea typeface="+mn-lt"/>
                <a:cs typeface="+mn-lt"/>
              </a:rPr>
              <a:t>The dataset includes information on  individuals who were scored by the COMPAS algorithm in Broward County, Florida, and includes information on race, gender, age, prior criminal history, and whether or not the individual was rearrested within two years of their initial arrest.</a:t>
            </a:r>
          </a:p>
          <a:p>
            <a:r>
              <a:rPr lang="en-US">
                <a:solidFill>
                  <a:srgbClr val="374151"/>
                </a:solidFill>
                <a:ea typeface="+mn-lt"/>
                <a:cs typeface="+mn-lt"/>
              </a:rPr>
              <a:t>The dataset has been found to exhibit racial bias in the scores assigned by the COMPAS algorithm, with Black defendants being more likely to receive higher risk scores than White defendants, even when controlling for other factors such as prior criminal history.</a:t>
            </a:r>
            <a:endParaRPr lang="en-US"/>
          </a:p>
        </p:txBody>
      </p:sp>
      <p:pic>
        <p:nvPicPr>
          <p:cNvPr id="4" name="Picture 7">
            <a:extLst>
              <a:ext uri="{FF2B5EF4-FFF2-40B4-BE49-F238E27FC236}">
                <a16:creationId xmlns:a16="http://schemas.microsoft.com/office/drawing/2014/main" id="{27065989-D3B2-74A9-533B-05ABE512E641}"/>
              </a:ext>
            </a:extLst>
          </p:cNvPr>
          <p:cNvPicPr>
            <a:picLocks noChangeAspect="1"/>
          </p:cNvPicPr>
          <p:nvPr/>
        </p:nvPicPr>
        <p:blipFill>
          <a:blip r:embed="rId2"/>
          <a:stretch>
            <a:fillRect/>
          </a:stretch>
        </p:blipFill>
        <p:spPr>
          <a:xfrm>
            <a:off x="966592" y="3952968"/>
            <a:ext cx="2743200" cy="2020940"/>
          </a:xfrm>
          <a:prstGeom prst="rect">
            <a:avLst/>
          </a:prstGeom>
        </p:spPr>
      </p:pic>
      <p:pic>
        <p:nvPicPr>
          <p:cNvPr id="8" name="Picture 8">
            <a:extLst>
              <a:ext uri="{FF2B5EF4-FFF2-40B4-BE49-F238E27FC236}">
                <a16:creationId xmlns:a16="http://schemas.microsoft.com/office/drawing/2014/main" id="{EBA4B1A0-9038-1510-EC63-8A470FE391AF}"/>
              </a:ext>
            </a:extLst>
          </p:cNvPr>
          <p:cNvPicPr>
            <a:picLocks noChangeAspect="1"/>
          </p:cNvPicPr>
          <p:nvPr/>
        </p:nvPicPr>
        <p:blipFill>
          <a:blip r:embed="rId3"/>
          <a:stretch>
            <a:fillRect/>
          </a:stretch>
        </p:blipFill>
        <p:spPr>
          <a:xfrm>
            <a:off x="4588701" y="3952968"/>
            <a:ext cx="2743200" cy="2020940"/>
          </a:xfrm>
          <a:prstGeom prst="rect">
            <a:avLst/>
          </a:prstGeom>
        </p:spPr>
      </p:pic>
      <p:pic>
        <p:nvPicPr>
          <p:cNvPr id="9" name="Picture 9">
            <a:extLst>
              <a:ext uri="{FF2B5EF4-FFF2-40B4-BE49-F238E27FC236}">
                <a16:creationId xmlns:a16="http://schemas.microsoft.com/office/drawing/2014/main" id="{91A99080-425D-006A-AAEF-7DCB2EDC192F}"/>
              </a:ext>
            </a:extLst>
          </p:cNvPr>
          <p:cNvPicPr>
            <a:picLocks noChangeAspect="1"/>
          </p:cNvPicPr>
          <p:nvPr/>
        </p:nvPicPr>
        <p:blipFill>
          <a:blip r:embed="rId4"/>
          <a:stretch>
            <a:fillRect/>
          </a:stretch>
        </p:blipFill>
        <p:spPr>
          <a:xfrm>
            <a:off x="8189934" y="3952968"/>
            <a:ext cx="2743200" cy="2020940"/>
          </a:xfrm>
          <a:prstGeom prst="rect">
            <a:avLst/>
          </a:prstGeom>
        </p:spPr>
      </p:pic>
    </p:spTree>
    <p:extLst>
      <p:ext uri="{BB962C8B-B14F-4D97-AF65-F5344CB8AC3E}">
        <p14:creationId xmlns:p14="http://schemas.microsoft.com/office/powerpoint/2010/main" val="28109765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A picture containing watching&#10;&#10;Description automatically generated">
            <a:extLst>
              <a:ext uri="{FF2B5EF4-FFF2-40B4-BE49-F238E27FC236}">
                <a16:creationId xmlns:a16="http://schemas.microsoft.com/office/drawing/2014/main" id="{E59D24C4-8E94-6E81-48CB-DA117CFD2EA5}"/>
              </a:ext>
            </a:extLst>
          </p:cNvPr>
          <p:cNvPicPr>
            <a:picLocks noChangeAspect="1"/>
          </p:cNvPicPr>
          <p:nvPr/>
        </p:nvPicPr>
        <p:blipFill>
          <a:blip r:embed="rId2"/>
          <a:stretch>
            <a:fillRect/>
          </a:stretch>
        </p:blipFill>
        <p:spPr>
          <a:xfrm>
            <a:off x="0" y="720725"/>
            <a:ext cx="5416550" cy="5416550"/>
          </a:xfrm>
          <a:prstGeom prst="rect">
            <a:avLst/>
          </a:prstGeom>
          <a:noFill/>
          <a:effectLst/>
        </p:spPr>
      </p:pic>
      <p:sp>
        <p:nvSpPr>
          <p:cNvPr id="7" name="Slide Number Placeholder 6">
            <a:extLst>
              <a:ext uri="{FF2B5EF4-FFF2-40B4-BE49-F238E27FC236}">
                <a16:creationId xmlns:a16="http://schemas.microsoft.com/office/drawing/2014/main" id="{F29F8048-1E86-48F4-B246-D2F8C54B7EB1}"/>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2</a:t>
            </a:fld>
            <a:endParaRPr lang="en-US"/>
          </a:p>
        </p:txBody>
      </p:sp>
      <p:sp>
        <p:nvSpPr>
          <p:cNvPr id="6" name="Text Placeholder 5">
            <a:extLst>
              <a:ext uri="{FF2B5EF4-FFF2-40B4-BE49-F238E27FC236}">
                <a16:creationId xmlns:a16="http://schemas.microsoft.com/office/drawing/2014/main" id="{F3C89A40-EEAA-43AB-9A3A-B2CFDE450F1B}"/>
              </a:ext>
            </a:extLst>
          </p:cNvPr>
          <p:cNvSpPr>
            <a:spLocks noGrp="1"/>
          </p:cNvSpPr>
          <p:nvPr>
            <p:ph idx="1"/>
          </p:nvPr>
        </p:nvSpPr>
        <p:spPr>
          <a:xfrm>
            <a:off x="6096000" y="1661160"/>
            <a:ext cx="4646613" cy="3825875"/>
          </a:xfrm>
        </p:spPr>
        <p:txBody>
          <a:bodyPr vert="horz" lIns="91440" tIns="45720" rIns="91440" bIns="45720" rtlCol="0" anchor="t">
            <a:normAutofit/>
          </a:bodyPr>
          <a:lstStyle/>
          <a:p>
            <a:r>
              <a:rPr lang="en-US" b="1"/>
              <a:t>Introduction</a:t>
            </a:r>
            <a:endParaRPr lang="en-US"/>
          </a:p>
          <a:p>
            <a:r>
              <a:rPr lang="en-US" b="1"/>
              <a:t>Types of Bias in Machine Learning</a:t>
            </a:r>
            <a:endParaRPr lang="en-US"/>
          </a:p>
          <a:p>
            <a:r>
              <a:rPr lang="en-US" b="1"/>
              <a:t>Why Fairness Matters</a:t>
            </a:r>
            <a:endParaRPr lang="en-US"/>
          </a:p>
          <a:p>
            <a:r>
              <a:rPr lang="en-US" b="1"/>
              <a:t>Addressing Bias in Machine Learning</a:t>
            </a:r>
            <a:endParaRPr lang="en-US"/>
          </a:p>
          <a:p>
            <a:r>
              <a:rPr lang="en-US" b="1">
                <a:cs typeface="Calibri"/>
              </a:rPr>
              <a:t>Dataset 1 : Predicting a person have Diabetes or not</a:t>
            </a:r>
          </a:p>
          <a:p>
            <a:r>
              <a:rPr lang="en-US" b="1">
                <a:cs typeface="Calibri"/>
              </a:rPr>
              <a:t>Dataset 2 : Criminal- Race</a:t>
            </a:r>
            <a:endParaRPr lang="en-US" b="1"/>
          </a:p>
          <a:p>
            <a:r>
              <a:rPr lang="en-US" b="1"/>
              <a:t>Conclusion</a:t>
            </a:r>
            <a:endParaRPr lang="en-US"/>
          </a:p>
          <a:p>
            <a:endParaRPr lang="en-US"/>
          </a:p>
          <a:p>
            <a:endParaRPr lang="en-US" b="1"/>
          </a:p>
        </p:txBody>
      </p:sp>
      <p:sp>
        <p:nvSpPr>
          <p:cNvPr id="2" name="Title 1">
            <a:extLst>
              <a:ext uri="{FF2B5EF4-FFF2-40B4-BE49-F238E27FC236}">
                <a16:creationId xmlns:a16="http://schemas.microsoft.com/office/drawing/2014/main" id="{BE3A87B3-0A27-4EE9-979E-B69581E476F0}"/>
              </a:ext>
            </a:extLst>
          </p:cNvPr>
          <p:cNvSpPr>
            <a:spLocks noGrp="1"/>
          </p:cNvSpPr>
          <p:nvPr>
            <p:ph type="title"/>
          </p:nvPr>
        </p:nvSpPr>
        <p:spPr>
          <a:xfrm>
            <a:off x="6095999" y="612037"/>
            <a:ext cx="5897218" cy="884238"/>
          </a:xfrm>
        </p:spPr>
        <p:txBody>
          <a:bodyPr anchor="t">
            <a:normAutofit/>
          </a:bodyPr>
          <a:lstStyle/>
          <a:p>
            <a:pPr>
              <a:lnSpc>
                <a:spcPct val="140000"/>
              </a:lnSpc>
            </a:pPr>
            <a:r>
              <a:rPr lang="en-US" sz="1800"/>
              <a:t>CONTENTS</a:t>
            </a:r>
            <a:br>
              <a:rPr lang="en-US" sz="1800"/>
            </a:br>
            <a:endParaRPr lang="en-US" sz="1800"/>
          </a:p>
        </p:txBody>
      </p:sp>
    </p:spTree>
    <p:extLst>
      <p:ext uri="{BB962C8B-B14F-4D97-AF65-F5344CB8AC3E}">
        <p14:creationId xmlns:p14="http://schemas.microsoft.com/office/powerpoint/2010/main" val="16490989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B7BD7FCF-A254-4A97-A15C-319B67622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Shape 46">
            <a:extLst>
              <a:ext uri="{FF2B5EF4-FFF2-40B4-BE49-F238E27FC236}">
                <a16:creationId xmlns:a16="http://schemas.microsoft.com/office/drawing/2014/main" id="{52FFAF72-6204-4676-9C6F-9A4CC4D91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12" name="Title 3">
            <a:extLst>
              <a:ext uri="{FF2B5EF4-FFF2-40B4-BE49-F238E27FC236}">
                <a16:creationId xmlns:a16="http://schemas.microsoft.com/office/drawing/2014/main" id="{FAAB2787-6A77-4A87-993D-DDAF924185B5}"/>
              </a:ext>
            </a:extLst>
          </p:cNvPr>
          <p:cNvSpPr>
            <a:spLocks noGrp="1"/>
          </p:cNvSpPr>
          <p:nvPr>
            <p:ph type="title"/>
          </p:nvPr>
        </p:nvSpPr>
        <p:spPr>
          <a:xfrm>
            <a:off x="643468" y="643467"/>
            <a:ext cx="4620584" cy="4567137"/>
          </a:xfrm>
        </p:spPr>
        <p:txBody>
          <a:bodyPr vert="horz" lIns="91440" tIns="45720" rIns="91440" bIns="45720" rtlCol="0" anchor="b">
            <a:normAutofit/>
          </a:bodyPr>
          <a:lstStyle/>
          <a:p>
            <a:pPr algn="l">
              <a:lnSpc>
                <a:spcPct val="90000"/>
              </a:lnSpc>
            </a:pPr>
            <a:endParaRPr lang="en-US" sz="1400" b="1" kern="1200">
              <a:cs typeface="Calibri Light"/>
            </a:endParaRPr>
          </a:p>
          <a:p>
            <a:pPr algn="l">
              <a:lnSpc>
                <a:spcPct val="90000"/>
              </a:lnSpc>
            </a:pPr>
            <a:endParaRPr lang="en-US" sz="1400" kern="1200">
              <a:latin typeface="+mj-lt"/>
              <a:cs typeface="Calibri Light"/>
            </a:endParaRPr>
          </a:p>
          <a:p>
            <a:pPr algn="l">
              <a:lnSpc>
                <a:spcPct val="90000"/>
              </a:lnSpc>
            </a:pPr>
            <a:endParaRPr lang="en-US" sz="1400" kern="1200">
              <a:solidFill>
                <a:schemeClr val="tx1"/>
              </a:solidFill>
              <a:latin typeface="+mj-lt"/>
              <a:ea typeface="+mj-ea"/>
              <a:cs typeface="+mj-cs"/>
            </a:endParaRPr>
          </a:p>
        </p:txBody>
      </p:sp>
      <p:sp>
        <p:nvSpPr>
          <p:cNvPr id="2" name="Slide Number Placeholder 1">
            <a:extLst>
              <a:ext uri="{FF2B5EF4-FFF2-40B4-BE49-F238E27FC236}">
                <a16:creationId xmlns:a16="http://schemas.microsoft.com/office/drawing/2014/main" id="{6AC2F439-9B68-4159-977F-8EC563FB1552}"/>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a:spcAft>
                <a:spcPts val="600"/>
              </a:spcAft>
            </a:pPr>
            <a:fld id="{8C2E478F-E849-4A8C-AF1F-CBCC78A7CBFA}" type="slidenum">
              <a:rPr lang="en-US" smtClean="0"/>
              <a:pPr>
                <a:spcAft>
                  <a:spcPts val="600"/>
                </a:spcAft>
              </a:pPr>
              <a:t>20</a:t>
            </a:fld>
            <a:endParaRPr lang="en-US"/>
          </a:p>
        </p:txBody>
      </p:sp>
      <p:sp>
        <p:nvSpPr>
          <p:cNvPr id="3" name="TextBox 2">
            <a:extLst>
              <a:ext uri="{FF2B5EF4-FFF2-40B4-BE49-F238E27FC236}">
                <a16:creationId xmlns:a16="http://schemas.microsoft.com/office/drawing/2014/main" id="{32626C0A-37CC-F9B1-13E7-7CC10BB146F4}"/>
              </a:ext>
            </a:extLst>
          </p:cNvPr>
          <p:cNvSpPr txBox="1"/>
          <p:nvPr/>
        </p:nvSpPr>
        <p:spPr>
          <a:xfrm>
            <a:off x="828798" y="717467"/>
            <a:ext cx="51434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RESAMPLING THE DATASET2:</a:t>
            </a:r>
          </a:p>
        </p:txBody>
      </p:sp>
      <p:sp>
        <p:nvSpPr>
          <p:cNvPr id="7" name="TextBox 6">
            <a:extLst>
              <a:ext uri="{FF2B5EF4-FFF2-40B4-BE49-F238E27FC236}">
                <a16:creationId xmlns:a16="http://schemas.microsoft.com/office/drawing/2014/main" id="{2E0A1536-2209-2EB7-2577-5F8D02EC5B90}"/>
              </a:ext>
            </a:extLst>
          </p:cNvPr>
          <p:cNvSpPr txBox="1"/>
          <p:nvPr/>
        </p:nvSpPr>
        <p:spPr>
          <a:xfrm>
            <a:off x="754170" y="1213458"/>
            <a:ext cx="1074367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solidFill>
                <a:srgbClr val="374151"/>
              </a:solidFill>
              <a:cs typeface="Calibri"/>
            </a:endParaRPr>
          </a:p>
        </p:txBody>
      </p:sp>
      <p:pic>
        <p:nvPicPr>
          <p:cNvPr id="5" name="Picture 5">
            <a:extLst>
              <a:ext uri="{FF2B5EF4-FFF2-40B4-BE49-F238E27FC236}">
                <a16:creationId xmlns:a16="http://schemas.microsoft.com/office/drawing/2014/main" id="{FE62CCE9-E951-37D3-EF3D-7F21BFC9FD4E}"/>
              </a:ext>
            </a:extLst>
          </p:cNvPr>
          <p:cNvPicPr>
            <a:picLocks noChangeAspect="1"/>
          </p:cNvPicPr>
          <p:nvPr/>
        </p:nvPicPr>
        <p:blipFill>
          <a:blip r:embed="rId2"/>
          <a:stretch>
            <a:fillRect/>
          </a:stretch>
        </p:blipFill>
        <p:spPr>
          <a:xfrm>
            <a:off x="935277" y="2619005"/>
            <a:ext cx="4569911" cy="3352757"/>
          </a:xfrm>
          <a:prstGeom prst="rect">
            <a:avLst/>
          </a:prstGeom>
        </p:spPr>
      </p:pic>
      <p:pic>
        <p:nvPicPr>
          <p:cNvPr id="6" name="Picture 9">
            <a:extLst>
              <a:ext uri="{FF2B5EF4-FFF2-40B4-BE49-F238E27FC236}">
                <a16:creationId xmlns:a16="http://schemas.microsoft.com/office/drawing/2014/main" id="{6A514051-61D2-A357-3C85-00942EBF00B7}"/>
              </a:ext>
            </a:extLst>
          </p:cNvPr>
          <p:cNvPicPr>
            <a:picLocks noChangeAspect="1"/>
          </p:cNvPicPr>
          <p:nvPr/>
        </p:nvPicPr>
        <p:blipFill>
          <a:blip r:embed="rId3"/>
          <a:stretch>
            <a:fillRect/>
          </a:stretch>
        </p:blipFill>
        <p:spPr>
          <a:xfrm>
            <a:off x="6279715" y="2622079"/>
            <a:ext cx="4611665" cy="3346610"/>
          </a:xfrm>
          <a:prstGeom prst="rect">
            <a:avLst/>
          </a:prstGeom>
        </p:spPr>
      </p:pic>
    </p:spTree>
    <p:extLst>
      <p:ext uri="{BB962C8B-B14F-4D97-AF65-F5344CB8AC3E}">
        <p14:creationId xmlns:p14="http://schemas.microsoft.com/office/powerpoint/2010/main" val="22172983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9">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11">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17CC97B-E28E-719F-3BAB-913B56CCD953}"/>
              </a:ext>
            </a:extLst>
          </p:cNvPr>
          <p:cNvSpPr>
            <a:spLocks noGrp="1"/>
          </p:cNvSpPr>
          <p:nvPr>
            <p:ph type="title"/>
          </p:nvPr>
        </p:nvSpPr>
        <p:spPr>
          <a:xfrm>
            <a:off x="1046746" y="586822"/>
            <a:ext cx="3560252" cy="1645920"/>
          </a:xfrm>
        </p:spPr>
        <p:txBody>
          <a:bodyPr vert="horz" lIns="91440" tIns="45720" rIns="91440" bIns="45720" rtlCol="0" anchor="ctr">
            <a:normAutofit/>
          </a:bodyPr>
          <a:lstStyle/>
          <a:p>
            <a:pPr algn="l">
              <a:lnSpc>
                <a:spcPct val="90000"/>
              </a:lnSpc>
            </a:pPr>
            <a:r>
              <a:rPr lang="en-US" sz="3200" kern="1200">
                <a:solidFill>
                  <a:schemeClr val="tx1"/>
                </a:solidFill>
                <a:latin typeface="+mj-lt"/>
                <a:ea typeface="+mj-ea"/>
                <a:cs typeface="+mj-cs"/>
              </a:rPr>
              <a:t>1-Factor analysis</a:t>
            </a:r>
          </a:p>
        </p:txBody>
      </p:sp>
      <p:sp>
        <p:nvSpPr>
          <p:cNvPr id="29" name="Rectangle 13">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0" name="Rectangle 15">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TextBox 3">
            <a:extLst>
              <a:ext uri="{FF2B5EF4-FFF2-40B4-BE49-F238E27FC236}">
                <a16:creationId xmlns:a16="http://schemas.microsoft.com/office/drawing/2014/main" id="{AFC17837-2E8D-0335-9F7F-87019DB6AD3C}"/>
              </a:ext>
            </a:extLst>
          </p:cNvPr>
          <p:cNvSpPr txBox="1"/>
          <p:nvPr/>
        </p:nvSpPr>
        <p:spPr>
          <a:xfrm>
            <a:off x="5351164" y="586822"/>
            <a:ext cx="6002636" cy="164592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a:t>Factor analysis is a statistical technique used to identify underlying dimensions or factors that explain the correlations among a set of observed variables.</a:t>
            </a:r>
          </a:p>
        </p:txBody>
      </p:sp>
      <p:sp>
        <p:nvSpPr>
          <p:cNvPr id="3" name="Slide Number Placeholder 2">
            <a:extLst>
              <a:ext uri="{FF2B5EF4-FFF2-40B4-BE49-F238E27FC236}">
                <a16:creationId xmlns:a16="http://schemas.microsoft.com/office/drawing/2014/main" id="{31D7F2B9-DB38-4352-244D-5EADD9A88DAD}"/>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a:spcAft>
                <a:spcPts val="600"/>
              </a:spcAft>
            </a:pPr>
            <a:fld id="{8C2E478F-E849-4A8C-AF1F-CBCC78A7CBFA}" type="slidenum">
              <a:rPr lang="en-US">
                <a:solidFill>
                  <a:schemeClr val="tx1">
                    <a:lumMod val="50000"/>
                    <a:lumOff val="50000"/>
                  </a:schemeClr>
                </a:solidFill>
              </a:rPr>
              <a:pPr>
                <a:spcAft>
                  <a:spcPts val="600"/>
                </a:spcAft>
              </a:pPr>
              <a:t>21</a:t>
            </a:fld>
            <a:endParaRPr lang="en-US">
              <a:solidFill>
                <a:schemeClr val="tx1">
                  <a:lumMod val="50000"/>
                  <a:lumOff val="50000"/>
                </a:schemeClr>
              </a:solidFill>
            </a:endParaRPr>
          </a:p>
        </p:txBody>
      </p:sp>
      <p:sp>
        <p:nvSpPr>
          <p:cNvPr id="6" name="TextBox 5">
            <a:extLst>
              <a:ext uri="{FF2B5EF4-FFF2-40B4-BE49-F238E27FC236}">
                <a16:creationId xmlns:a16="http://schemas.microsoft.com/office/drawing/2014/main" id="{5990185F-07EC-B46C-77A6-D7FEFF195CE9}"/>
              </a:ext>
            </a:extLst>
          </p:cNvPr>
          <p:cNvSpPr txBox="1"/>
          <p:nvPr/>
        </p:nvSpPr>
        <p:spPr>
          <a:xfrm>
            <a:off x="3238573" y="5851985"/>
            <a:ext cx="61147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RELATIONSHIP BETWEEN Ethnicity and </a:t>
            </a:r>
            <a:r>
              <a:rPr lang="en-US" err="1">
                <a:cs typeface="Calibri"/>
              </a:rPr>
              <a:t>RecSupervisionLevel</a:t>
            </a:r>
            <a:endParaRPr lang="en-US" err="1"/>
          </a:p>
        </p:txBody>
      </p:sp>
      <p:pic>
        <p:nvPicPr>
          <p:cNvPr id="7" name="Picture 7">
            <a:extLst>
              <a:ext uri="{FF2B5EF4-FFF2-40B4-BE49-F238E27FC236}">
                <a16:creationId xmlns:a16="http://schemas.microsoft.com/office/drawing/2014/main" id="{8208F372-CB4C-F435-986A-723987F400BC}"/>
              </a:ext>
            </a:extLst>
          </p:cNvPr>
          <p:cNvPicPr>
            <a:picLocks noChangeAspect="1"/>
          </p:cNvPicPr>
          <p:nvPr/>
        </p:nvPicPr>
        <p:blipFill>
          <a:blip r:embed="rId2"/>
          <a:stretch>
            <a:fillRect/>
          </a:stretch>
        </p:blipFill>
        <p:spPr>
          <a:xfrm>
            <a:off x="486428" y="2908709"/>
            <a:ext cx="11125199" cy="2950800"/>
          </a:xfrm>
          <a:prstGeom prst="rect">
            <a:avLst/>
          </a:prstGeom>
        </p:spPr>
      </p:pic>
      <p:sp>
        <p:nvSpPr>
          <p:cNvPr id="8" name="TextBox 7">
            <a:extLst>
              <a:ext uri="{FF2B5EF4-FFF2-40B4-BE49-F238E27FC236}">
                <a16:creationId xmlns:a16="http://schemas.microsoft.com/office/drawing/2014/main" id="{29126A1E-2A95-90C2-B468-F082E6CAFC3B}"/>
              </a:ext>
            </a:extLst>
          </p:cNvPr>
          <p:cNvSpPr txBox="1"/>
          <p:nvPr/>
        </p:nvSpPr>
        <p:spPr>
          <a:xfrm>
            <a:off x="4271970" y="6186012"/>
            <a:ext cx="792061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err="1">
                <a:cs typeface="Calibri"/>
              </a:rPr>
              <a:t>RecSupervisionLevel</a:t>
            </a:r>
            <a:r>
              <a:rPr lang="en-US" sz="1100">
                <a:cs typeface="Calibri"/>
              </a:rPr>
              <a:t> : </a:t>
            </a:r>
            <a:r>
              <a:rPr lang="en-US" sz="1200">
                <a:solidFill>
                  <a:srgbClr val="374151"/>
                </a:solidFill>
                <a:ea typeface="+mn-lt"/>
                <a:cs typeface="+mn-lt"/>
              </a:rPr>
              <a:t>refers to the level of supervision that an individual is assigned to after being released from prison</a:t>
            </a:r>
            <a:endParaRPr lang="en-US" sz="1100" err="1"/>
          </a:p>
        </p:txBody>
      </p:sp>
    </p:spTree>
    <p:extLst>
      <p:ext uri="{BB962C8B-B14F-4D97-AF65-F5344CB8AC3E}">
        <p14:creationId xmlns:p14="http://schemas.microsoft.com/office/powerpoint/2010/main" val="34477850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C59AB4C8-9178-4F7A-8404-6890510B5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F94A34-F39E-642E-AEA4-2903AEA3A120}"/>
              </a:ext>
            </a:extLst>
          </p:cNvPr>
          <p:cNvSpPr>
            <a:spLocks noGrp="1"/>
          </p:cNvSpPr>
          <p:nvPr>
            <p:ph type="title"/>
          </p:nvPr>
        </p:nvSpPr>
        <p:spPr>
          <a:xfrm>
            <a:off x="638881" y="457201"/>
            <a:ext cx="10909640" cy="1832654"/>
          </a:xfrm>
        </p:spPr>
        <p:txBody>
          <a:bodyPr vert="horz" lIns="91440" tIns="45720" rIns="91440" bIns="45720" rtlCol="0" anchor="b">
            <a:normAutofit/>
          </a:bodyPr>
          <a:lstStyle/>
          <a:p>
            <a:pPr>
              <a:lnSpc>
                <a:spcPct val="90000"/>
              </a:lnSpc>
            </a:pPr>
            <a:r>
              <a:rPr lang="en-US" sz="6100" kern="1200">
                <a:solidFill>
                  <a:schemeClr val="tx1"/>
                </a:solidFill>
                <a:latin typeface="+mj-lt"/>
                <a:ea typeface="+mj-ea"/>
                <a:cs typeface="+mj-cs"/>
              </a:rPr>
              <a:t>Evaluating logistic regression </a:t>
            </a:r>
          </a:p>
        </p:txBody>
      </p:sp>
      <p:sp>
        <p:nvSpPr>
          <p:cNvPr id="25" name="sketch line">
            <a:extLst>
              <a:ext uri="{FF2B5EF4-FFF2-40B4-BE49-F238E27FC236}">
                <a16:creationId xmlns:a16="http://schemas.microsoft.com/office/drawing/2014/main" id="{4CFDFB37-4BC7-42C6-915D-A6609139B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2343912"/>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a:extLst>
              <a:ext uri="{FF2B5EF4-FFF2-40B4-BE49-F238E27FC236}">
                <a16:creationId xmlns:a16="http://schemas.microsoft.com/office/drawing/2014/main" id="{5D1CA43D-E66D-80B4-1394-56855D1EFE32}"/>
              </a:ext>
            </a:extLst>
          </p:cNvPr>
          <p:cNvPicPr>
            <a:picLocks noChangeAspect="1"/>
          </p:cNvPicPr>
          <p:nvPr/>
        </p:nvPicPr>
        <p:blipFill>
          <a:blip r:embed="rId2"/>
          <a:stretch>
            <a:fillRect/>
          </a:stretch>
        </p:blipFill>
        <p:spPr>
          <a:xfrm>
            <a:off x="1629924" y="3124200"/>
            <a:ext cx="8929104" cy="3102864"/>
          </a:xfrm>
          <a:prstGeom prst="rect">
            <a:avLst/>
          </a:prstGeom>
        </p:spPr>
      </p:pic>
      <p:sp>
        <p:nvSpPr>
          <p:cNvPr id="3" name="Slide Number Placeholder 2">
            <a:extLst>
              <a:ext uri="{FF2B5EF4-FFF2-40B4-BE49-F238E27FC236}">
                <a16:creationId xmlns:a16="http://schemas.microsoft.com/office/drawing/2014/main" id="{B088C510-3429-D492-D972-C600E3582AA6}"/>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a:spcAft>
                <a:spcPts val="600"/>
              </a:spcAft>
            </a:pPr>
            <a:fld id="{8C2E478F-E849-4A8C-AF1F-CBCC78A7CBFA}" type="slidenum">
              <a:rPr lang="en-US"/>
              <a:pPr>
                <a:spcAft>
                  <a:spcPts val="600"/>
                </a:spcAft>
              </a:pPr>
              <a:t>22</a:t>
            </a:fld>
            <a:endParaRPr lang="en-US"/>
          </a:p>
        </p:txBody>
      </p:sp>
    </p:spTree>
    <p:extLst>
      <p:ext uri="{BB962C8B-B14F-4D97-AF65-F5344CB8AC3E}">
        <p14:creationId xmlns:p14="http://schemas.microsoft.com/office/powerpoint/2010/main" val="40035487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6F94A34-F39E-642E-AEA4-2903AEA3A120}"/>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nSpc>
                <a:spcPct val="90000"/>
              </a:lnSpc>
            </a:pPr>
            <a:r>
              <a:rPr lang="en-US" sz="3600" kern="1200">
                <a:solidFill>
                  <a:schemeClr val="tx1"/>
                </a:solidFill>
                <a:latin typeface="+mj-lt"/>
                <a:ea typeface="+mj-ea"/>
                <a:cs typeface="+mj-cs"/>
              </a:rPr>
              <a:t>Evaluating decision tree </a:t>
            </a:r>
          </a:p>
        </p:txBody>
      </p:sp>
      <p:pic>
        <p:nvPicPr>
          <p:cNvPr id="4" name="Picture 5">
            <a:extLst>
              <a:ext uri="{FF2B5EF4-FFF2-40B4-BE49-F238E27FC236}">
                <a16:creationId xmlns:a16="http://schemas.microsoft.com/office/drawing/2014/main" id="{911DC3AB-E718-2024-B5A0-19A2BE845DC0}"/>
              </a:ext>
            </a:extLst>
          </p:cNvPr>
          <p:cNvPicPr>
            <a:picLocks noChangeAspect="1"/>
          </p:cNvPicPr>
          <p:nvPr/>
        </p:nvPicPr>
        <p:blipFill>
          <a:blip r:embed="rId2"/>
          <a:stretch>
            <a:fillRect/>
          </a:stretch>
        </p:blipFill>
        <p:spPr>
          <a:xfrm>
            <a:off x="723900" y="2662930"/>
            <a:ext cx="10744200" cy="3330702"/>
          </a:xfrm>
          <a:prstGeom prst="rect">
            <a:avLst/>
          </a:prstGeom>
        </p:spPr>
      </p:pic>
      <p:sp>
        <p:nvSpPr>
          <p:cNvPr id="3" name="Slide Number Placeholder 2">
            <a:extLst>
              <a:ext uri="{FF2B5EF4-FFF2-40B4-BE49-F238E27FC236}">
                <a16:creationId xmlns:a16="http://schemas.microsoft.com/office/drawing/2014/main" id="{B088C510-3429-D492-D972-C600E3582AA6}"/>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a:spcAft>
                <a:spcPts val="600"/>
              </a:spcAft>
            </a:pPr>
            <a:fld id="{8C2E478F-E849-4A8C-AF1F-CBCC78A7CBFA}" type="slidenum">
              <a:rPr lang="en-US" sz="1000"/>
              <a:pPr>
                <a:spcAft>
                  <a:spcPts val="600"/>
                </a:spcAft>
              </a:pPr>
              <a:t>23</a:t>
            </a:fld>
            <a:endParaRPr lang="en-US" sz="1000"/>
          </a:p>
        </p:txBody>
      </p:sp>
    </p:spTree>
    <p:extLst>
      <p:ext uri="{BB962C8B-B14F-4D97-AF65-F5344CB8AC3E}">
        <p14:creationId xmlns:p14="http://schemas.microsoft.com/office/powerpoint/2010/main" val="36678165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59AB4C8-9178-4F7A-8404-6890510B5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F94A34-F39E-642E-AEA4-2903AEA3A120}"/>
              </a:ext>
            </a:extLst>
          </p:cNvPr>
          <p:cNvSpPr>
            <a:spLocks noGrp="1"/>
          </p:cNvSpPr>
          <p:nvPr>
            <p:ph type="title"/>
          </p:nvPr>
        </p:nvSpPr>
        <p:spPr>
          <a:xfrm>
            <a:off x="638881" y="457201"/>
            <a:ext cx="10909640" cy="1832654"/>
          </a:xfrm>
        </p:spPr>
        <p:txBody>
          <a:bodyPr vert="horz" lIns="91440" tIns="45720" rIns="91440" bIns="45720" rtlCol="0" anchor="b">
            <a:normAutofit/>
          </a:bodyPr>
          <a:lstStyle/>
          <a:p>
            <a:pPr>
              <a:lnSpc>
                <a:spcPct val="90000"/>
              </a:lnSpc>
            </a:pPr>
            <a:r>
              <a:rPr lang="en-US" sz="6100" kern="1200">
                <a:solidFill>
                  <a:schemeClr val="tx1"/>
                </a:solidFill>
                <a:latin typeface="+mj-lt"/>
                <a:ea typeface="+mj-ea"/>
                <a:cs typeface="+mj-cs"/>
              </a:rPr>
              <a:t>Evaluating random forest </a:t>
            </a:r>
          </a:p>
        </p:txBody>
      </p:sp>
      <p:sp>
        <p:nvSpPr>
          <p:cNvPr id="21" name="sketch line">
            <a:extLst>
              <a:ext uri="{FF2B5EF4-FFF2-40B4-BE49-F238E27FC236}">
                <a16:creationId xmlns:a16="http://schemas.microsoft.com/office/drawing/2014/main" id="{4CFDFB37-4BC7-42C6-915D-A6609139B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2343912"/>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5">
            <a:extLst>
              <a:ext uri="{FF2B5EF4-FFF2-40B4-BE49-F238E27FC236}">
                <a16:creationId xmlns:a16="http://schemas.microsoft.com/office/drawing/2014/main" id="{6E85E838-BE17-3DB0-7CB6-D97176CD9141}"/>
              </a:ext>
            </a:extLst>
          </p:cNvPr>
          <p:cNvPicPr>
            <a:picLocks noChangeAspect="1"/>
          </p:cNvPicPr>
          <p:nvPr/>
        </p:nvPicPr>
        <p:blipFill>
          <a:blip r:embed="rId2"/>
          <a:stretch>
            <a:fillRect/>
          </a:stretch>
        </p:blipFill>
        <p:spPr>
          <a:xfrm>
            <a:off x="1089857" y="3124200"/>
            <a:ext cx="10009238" cy="3102864"/>
          </a:xfrm>
          <a:prstGeom prst="rect">
            <a:avLst/>
          </a:prstGeom>
        </p:spPr>
      </p:pic>
      <p:sp>
        <p:nvSpPr>
          <p:cNvPr id="3" name="Slide Number Placeholder 2">
            <a:extLst>
              <a:ext uri="{FF2B5EF4-FFF2-40B4-BE49-F238E27FC236}">
                <a16:creationId xmlns:a16="http://schemas.microsoft.com/office/drawing/2014/main" id="{B088C510-3429-D492-D972-C600E3582AA6}"/>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a:spcAft>
                <a:spcPts val="600"/>
              </a:spcAft>
            </a:pPr>
            <a:fld id="{8C2E478F-E849-4A8C-AF1F-CBCC78A7CBFA}" type="slidenum">
              <a:rPr lang="en-US"/>
              <a:pPr>
                <a:spcAft>
                  <a:spcPts val="600"/>
                </a:spcAft>
              </a:pPr>
              <a:t>24</a:t>
            </a:fld>
            <a:endParaRPr lang="en-US"/>
          </a:p>
        </p:txBody>
      </p:sp>
    </p:spTree>
    <p:extLst>
      <p:ext uri="{BB962C8B-B14F-4D97-AF65-F5344CB8AC3E}">
        <p14:creationId xmlns:p14="http://schemas.microsoft.com/office/powerpoint/2010/main" val="41717246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6F94A34-F39E-642E-AEA4-2903AEA3A120}"/>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nSpc>
                <a:spcPct val="90000"/>
              </a:lnSpc>
            </a:pPr>
            <a:r>
              <a:rPr lang="en-US" sz="2800" kern="1200">
                <a:solidFill>
                  <a:schemeClr val="tx1"/>
                </a:solidFill>
                <a:latin typeface="+mj-lt"/>
                <a:ea typeface="+mj-ea"/>
                <a:cs typeface="+mj-cs"/>
              </a:rPr>
              <a:t>Evaluating logistic regression (blinded testing)</a:t>
            </a:r>
          </a:p>
        </p:txBody>
      </p:sp>
      <p:pic>
        <p:nvPicPr>
          <p:cNvPr id="5" name="Picture 5">
            <a:extLst>
              <a:ext uri="{FF2B5EF4-FFF2-40B4-BE49-F238E27FC236}">
                <a16:creationId xmlns:a16="http://schemas.microsoft.com/office/drawing/2014/main" id="{FDD99706-AC90-D75B-696D-B7C8275FA34B}"/>
              </a:ext>
            </a:extLst>
          </p:cNvPr>
          <p:cNvPicPr>
            <a:picLocks noChangeAspect="1"/>
          </p:cNvPicPr>
          <p:nvPr/>
        </p:nvPicPr>
        <p:blipFill>
          <a:blip r:embed="rId2"/>
          <a:stretch>
            <a:fillRect/>
          </a:stretch>
        </p:blipFill>
        <p:spPr>
          <a:xfrm>
            <a:off x="723900" y="2662930"/>
            <a:ext cx="10744200" cy="3330702"/>
          </a:xfrm>
          <a:prstGeom prst="rect">
            <a:avLst/>
          </a:prstGeom>
        </p:spPr>
      </p:pic>
      <p:sp>
        <p:nvSpPr>
          <p:cNvPr id="3" name="Slide Number Placeholder 2">
            <a:extLst>
              <a:ext uri="{FF2B5EF4-FFF2-40B4-BE49-F238E27FC236}">
                <a16:creationId xmlns:a16="http://schemas.microsoft.com/office/drawing/2014/main" id="{B088C510-3429-D492-D972-C600E3582AA6}"/>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a:spcAft>
                <a:spcPts val="600"/>
              </a:spcAft>
            </a:pPr>
            <a:fld id="{8C2E478F-E849-4A8C-AF1F-CBCC78A7CBFA}" type="slidenum">
              <a:rPr lang="en-US" sz="1000"/>
              <a:pPr>
                <a:spcAft>
                  <a:spcPts val="600"/>
                </a:spcAft>
              </a:pPr>
              <a:t>25</a:t>
            </a:fld>
            <a:endParaRPr lang="en-US" sz="1000"/>
          </a:p>
        </p:txBody>
      </p:sp>
    </p:spTree>
    <p:extLst>
      <p:ext uri="{BB962C8B-B14F-4D97-AF65-F5344CB8AC3E}">
        <p14:creationId xmlns:p14="http://schemas.microsoft.com/office/powerpoint/2010/main" val="33939456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5" name="Rectangle 164">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136F84-B07B-0F63-0921-993AC1B769B5}"/>
              </a:ext>
            </a:extLst>
          </p:cNvPr>
          <p:cNvSpPr>
            <a:spLocks noGrp="1"/>
          </p:cNvSpPr>
          <p:nvPr>
            <p:ph type="title"/>
          </p:nvPr>
        </p:nvSpPr>
        <p:spPr>
          <a:xfrm>
            <a:off x="838200" y="557188"/>
            <a:ext cx="10515600" cy="1133499"/>
          </a:xfrm>
        </p:spPr>
        <p:txBody>
          <a:bodyPr vert="horz" lIns="91440" tIns="45720" rIns="91440" bIns="45720" rtlCol="0" anchor="ctr">
            <a:normAutofit/>
          </a:bodyPr>
          <a:lstStyle/>
          <a:p>
            <a:pPr>
              <a:lnSpc>
                <a:spcPct val="90000"/>
              </a:lnSpc>
            </a:pPr>
            <a:r>
              <a:rPr lang="en-US" sz="5200" kern="1200">
                <a:solidFill>
                  <a:schemeClr val="tx1"/>
                </a:solidFill>
                <a:latin typeface="+mj-lt"/>
                <a:ea typeface="+mj-ea"/>
                <a:cs typeface="+mj-cs"/>
              </a:rPr>
              <a:t>Confusion matrix analysis</a:t>
            </a:r>
          </a:p>
        </p:txBody>
      </p:sp>
      <p:sp>
        <p:nvSpPr>
          <p:cNvPr id="3" name="Slide Number Placeholder 2">
            <a:extLst>
              <a:ext uri="{FF2B5EF4-FFF2-40B4-BE49-F238E27FC236}">
                <a16:creationId xmlns:a16="http://schemas.microsoft.com/office/drawing/2014/main" id="{A57F1B59-BBE5-70F2-832B-F704893AFE65}"/>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a:spcAft>
                <a:spcPts val="600"/>
              </a:spcAft>
            </a:pPr>
            <a:fld id="{8C2E478F-E849-4A8C-AF1F-CBCC78A7CBFA}" type="slidenum">
              <a:rPr lang="en-US"/>
              <a:pPr>
                <a:spcAft>
                  <a:spcPts val="600"/>
                </a:spcAft>
              </a:pPr>
              <a:t>26</a:t>
            </a:fld>
            <a:endParaRPr lang="en-US"/>
          </a:p>
        </p:txBody>
      </p:sp>
      <p:graphicFrame>
        <p:nvGraphicFramePr>
          <p:cNvPr id="122" name="TextBox 119">
            <a:extLst>
              <a:ext uri="{FF2B5EF4-FFF2-40B4-BE49-F238E27FC236}">
                <a16:creationId xmlns:a16="http://schemas.microsoft.com/office/drawing/2014/main" id="{F7A8D268-1E07-24C6-88B6-B7AFDEEC760B}"/>
              </a:ext>
            </a:extLst>
          </p:cNvPr>
          <p:cNvGraphicFramePr/>
          <p:nvPr>
            <p:extLst>
              <p:ext uri="{D42A27DB-BD31-4B8C-83A1-F6EECF244321}">
                <p14:modId xmlns:p14="http://schemas.microsoft.com/office/powerpoint/2010/main" val="1278483954"/>
              </p:ext>
            </p:extLst>
          </p:nvPr>
        </p:nvGraphicFramePr>
        <p:xfrm>
          <a:off x="970643" y="1652816"/>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380712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D9FDF-BF78-D17B-8419-31AFA173C165}"/>
              </a:ext>
            </a:extLst>
          </p:cNvPr>
          <p:cNvSpPr>
            <a:spLocks noGrp="1"/>
          </p:cNvSpPr>
          <p:nvPr>
            <p:ph type="title"/>
          </p:nvPr>
        </p:nvSpPr>
        <p:spPr/>
        <p:txBody>
          <a:bodyPr/>
          <a:lstStyle/>
          <a:p>
            <a:r>
              <a:rPr lang="en-US">
                <a:cs typeface="Calibri Light"/>
              </a:rPr>
              <a:t>Conclusion </a:t>
            </a:r>
            <a:endParaRPr lang="en-US"/>
          </a:p>
        </p:txBody>
      </p:sp>
      <p:sp>
        <p:nvSpPr>
          <p:cNvPr id="3" name="Slide Number Placeholder 2">
            <a:extLst>
              <a:ext uri="{FF2B5EF4-FFF2-40B4-BE49-F238E27FC236}">
                <a16:creationId xmlns:a16="http://schemas.microsoft.com/office/drawing/2014/main" id="{B8F8367E-3A90-A5CA-79E0-3CFB2D86E89D}"/>
              </a:ext>
            </a:extLst>
          </p:cNvPr>
          <p:cNvSpPr>
            <a:spLocks noGrp="1"/>
          </p:cNvSpPr>
          <p:nvPr>
            <p:ph type="sldNum" sz="quarter" idx="11"/>
          </p:nvPr>
        </p:nvSpPr>
        <p:spPr/>
        <p:txBody>
          <a:bodyPr/>
          <a:lstStyle/>
          <a:p>
            <a:fld id="{8C2E478F-E849-4A8C-AF1F-CBCC78A7CBFA}" type="slidenum">
              <a:rPr lang="en-US" smtClean="0"/>
              <a:t>27</a:t>
            </a:fld>
            <a:endParaRPr lang="en-US"/>
          </a:p>
        </p:txBody>
      </p:sp>
      <p:sp>
        <p:nvSpPr>
          <p:cNvPr id="5" name="TextBox 4">
            <a:extLst>
              <a:ext uri="{FF2B5EF4-FFF2-40B4-BE49-F238E27FC236}">
                <a16:creationId xmlns:a16="http://schemas.microsoft.com/office/drawing/2014/main" id="{3CB6B0B1-3436-A3D3-C8A0-6EE7E4273C89}"/>
              </a:ext>
            </a:extLst>
          </p:cNvPr>
          <p:cNvSpPr txBox="1"/>
          <p:nvPr/>
        </p:nvSpPr>
        <p:spPr>
          <a:xfrm>
            <a:off x="802551" y="2205268"/>
            <a:ext cx="1074367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solidFill>
                <a:srgbClr val="374151"/>
              </a:solidFill>
              <a:cs typeface="Calibri"/>
            </a:endParaRPr>
          </a:p>
        </p:txBody>
      </p:sp>
      <p:sp>
        <p:nvSpPr>
          <p:cNvPr id="4" name="TextBox 3">
            <a:extLst>
              <a:ext uri="{FF2B5EF4-FFF2-40B4-BE49-F238E27FC236}">
                <a16:creationId xmlns:a16="http://schemas.microsoft.com/office/drawing/2014/main" id="{04F9E8D5-6941-85D0-FF92-444D0A91DEFE}"/>
              </a:ext>
            </a:extLst>
          </p:cNvPr>
          <p:cNvSpPr txBox="1"/>
          <p:nvPr/>
        </p:nvSpPr>
        <p:spPr>
          <a:xfrm>
            <a:off x="812184" y="2100718"/>
            <a:ext cx="915644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So we have achieved fairness using techniques like upsampling, reweighning </a:t>
            </a:r>
            <a:r>
              <a:rPr lang="en-US">
                <a:cs typeface="Calibri"/>
              </a:rPr>
              <a:t>and blinding sensitive attributes.</a:t>
            </a:r>
            <a:endParaRPr lang="en-US"/>
          </a:p>
        </p:txBody>
      </p:sp>
    </p:spTree>
    <p:extLst>
      <p:ext uri="{BB962C8B-B14F-4D97-AF65-F5344CB8AC3E}">
        <p14:creationId xmlns:p14="http://schemas.microsoft.com/office/powerpoint/2010/main" val="22380443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1">
            <a:extLst>
              <a:ext uri="{FF2B5EF4-FFF2-40B4-BE49-F238E27FC236}">
                <a16:creationId xmlns:a16="http://schemas.microsoft.com/office/drawing/2014/main" id="{E2198E84-A6B9-063E-6643-23E7F86ED259}"/>
              </a:ext>
            </a:extLst>
          </p:cNvPr>
          <p:cNvPicPr>
            <a:picLocks noGrp="1" noChangeAspect="1"/>
          </p:cNvPicPr>
          <p:nvPr>
            <p:ph type="pic" sz="quarter" idx="14"/>
          </p:nvPr>
        </p:nvPicPr>
        <p:blipFill rotWithShape="1">
          <a:blip r:embed="rId3"/>
          <a:srcRect l="5378" r="5378"/>
          <a:stretch/>
        </p:blipFill>
        <p:spPr>
          <a:xfrm>
            <a:off x="20" y="10"/>
            <a:ext cx="5416530" cy="6857990"/>
          </a:xfrm>
          <a:noFill/>
        </p:spPr>
      </p:pic>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1549269" y="6468303"/>
            <a:ext cx="443948" cy="365125"/>
          </a:xfrm>
        </p:spPr>
        <p:txBody>
          <a:bodyPr anchor="ctr">
            <a:normAutofit/>
          </a:bodyPr>
          <a:lstStyle/>
          <a:p>
            <a:pPr>
              <a:spcAft>
                <a:spcPts val="600"/>
              </a:spcAft>
            </a:pPr>
            <a:fld id="{8C2E478F-E849-4A8C-AF1F-CBCC78A7CBFA}" type="slidenum">
              <a:rPr lang="en-US" smtClean="0"/>
              <a:pPr>
                <a:spcAft>
                  <a:spcPts val="600"/>
                </a:spcAft>
              </a:pPr>
              <a:t>3</a:t>
            </a:fld>
            <a:endParaRPr lang="en-US"/>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6096000" y="1661160"/>
            <a:ext cx="4646613" cy="3825875"/>
          </a:xfrm>
        </p:spPr>
        <p:txBody>
          <a:bodyPr vert="horz" lIns="91440" tIns="45720" rIns="91440" bIns="45720" rtlCol="0">
            <a:normAutofit/>
          </a:bodyPr>
          <a:lstStyle/>
          <a:p>
            <a:pPr>
              <a:buNone/>
            </a:pPr>
            <a:r>
              <a:rPr lang="en-US" sz="1500"/>
              <a:t>Machine learning is becoming increasingly important in our daily lives, from personalized recommendations on Netflix and Amazon to self-driving cars. However, with the increasing use of machine learning algorithms, there is a growing concern about fairness.</a:t>
            </a:r>
            <a:endParaRPr lang="en-US" sz="1500" b="1"/>
          </a:p>
          <a:p>
            <a:pPr>
              <a:buNone/>
            </a:pPr>
            <a:r>
              <a:rPr lang="en-US" sz="1500"/>
              <a:t>Fairness in machine learning refers to the idea that the outcomes of machine learning algorithms should not be biased against certain groups of people based on their race, gender, age, or other protected characteristics.</a:t>
            </a:r>
          </a:p>
          <a:p>
            <a:pPr marL="0" indent="0">
              <a:buNone/>
            </a:pPr>
            <a:endParaRPr lang="en-US" sz="1500"/>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6095999" y="612037"/>
            <a:ext cx="5897218" cy="884238"/>
          </a:xfrm>
        </p:spPr>
        <p:txBody>
          <a:bodyPr anchor="t">
            <a:normAutofit/>
          </a:bodyPr>
          <a:lstStyle/>
          <a:p>
            <a:r>
              <a:rPr lang="en-US" b="1"/>
              <a:t>Introduction</a:t>
            </a:r>
            <a:endParaRPr lang="en-US"/>
          </a:p>
        </p:txBody>
      </p:sp>
    </p:spTree>
    <p:extLst>
      <p:ext uri="{BB962C8B-B14F-4D97-AF65-F5344CB8AC3E}">
        <p14:creationId xmlns:p14="http://schemas.microsoft.com/office/powerpoint/2010/main" val="1325373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B7BD7FCF-A254-4A97-A15C-319B67622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52FFAF72-6204-4676-9C6F-9A4CC4D91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43468" y="643467"/>
            <a:ext cx="4620584" cy="4567137"/>
          </a:xfrm>
        </p:spPr>
        <p:txBody>
          <a:bodyPr vert="horz" lIns="91440" tIns="45720" rIns="91440" bIns="45720" rtlCol="0" anchor="b">
            <a:normAutofit/>
          </a:bodyPr>
          <a:lstStyle/>
          <a:p>
            <a:pPr>
              <a:lnSpc>
                <a:spcPct val="90000"/>
              </a:lnSpc>
            </a:pPr>
            <a:r>
              <a:rPr lang="en-US" sz="1400" b="1" kern="1200">
                <a:latin typeface="+mj-lt"/>
                <a:ea typeface="+mj-ea"/>
                <a:cs typeface="+mj-cs"/>
              </a:rPr>
              <a:t>Types of Bias in Machine Learning</a:t>
            </a:r>
            <a:br>
              <a:rPr lang="en-US" sz="1400" b="1"/>
            </a:br>
            <a:endParaRPr lang="en-US" sz="1400" kern="1200">
              <a:solidFill>
                <a:schemeClr val="tx1"/>
              </a:solidFill>
              <a:latin typeface="+mj-lt"/>
              <a:ea typeface="+mj-ea"/>
              <a:cs typeface="+mj-cs"/>
            </a:endParaRPr>
          </a:p>
          <a:p>
            <a:pPr>
              <a:lnSpc>
                <a:spcPct val="90000"/>
              </a:lnSpc>
            </a:pPr>
            <a:r>
              <a:rPr lang="en-US" sz="1400" kern="1200">
                <a:latin typeface="+mj-lt"/>
                <a:ea typeface="+mj-ea"/>
                <a:cs typeface="+mj-cs"/>
              </a:rPr>
              <a:t>There are several types of bias that can occur in machine learning algorithms. One type is selection bias, which occurs when the data used to train the algorithm is not representative of the population it will be applied to. This can lead to inaccurate or unfair predictions for certain groups of people.</a:t>
            </a:r>
            <a:endParaRPr lang="en-US" sz="1400" kern="1200">
              <a:latin typeface="+mj-lt"/>
              <a:cs typeface="Calibri Light"/>
            </a:endParaRPr>
          </a:p>
          <a:p>
            <a:pPr>
              <a:lnSpc>
                <a:spcPct val="90000"/>
              </a:lnSpc>
            </a:pPr>
            <a:r>
              <a:rPr lang="en-US" sz="1400" kern="1200">
                <a:latin typeface="+mj-lt"/>
                <a:ea typeface="+mj-ea"/>
                <a:cs typeface="+mj-cs"/>
              </a:rPr>
              <a:t>Another type of bias is confirmation bias, which occurs when the algorithm reinforces existing stereotypes or prejudices. For example, if an algorithm is trained on data that shows men are more likely to be successful in certain industries, it may continue to make biased predictions even if the data changes over time.</a:t>
            </a:r>
            <a:endParaRPr lang="en-US" sz="1400" kern="1200">
              <a:latin typeface="+mj-lt"/>
              <a:cs typeface="Calibri Light"/>
            </a:endParaRPr>
          </a:p>
          <a:p>
            <a:pPr>
              <a:lnSpc>
                <a:spcPct val="90000"/>
              </a:lnSpc>
            </a:pPr>
            <a:endParaRPr lang="en-US" sz="1400" kern="1200">
              <a:solidFill>
                <a:schemeClr val="tx1"/>
              </a:solidFill>
              <a:latin typeface="+mj-lt"/>
              <a:ea typeface="+mj-ea"/>
              <a:cs typeface="+mj-cs"/>
            </a:endParaRPr>
          </a:p>
        </p:txBody>
      </p:sp>
      <p:pic>
        <p:nvPicPr>
          <p:cNvPr id="10" name="Picture 10" descr="A picture containing sky, light, silhouette, distance&#10;&#10;Description automatically generated">
            <a:extLst>
              <a:ext uri="{FF2B5EF4-FFF2-40B4-BE49-F238E27FC236}">
                <a16:creationId xmlns:a16="http://schemas.microsoft.com/office/drawing/2014/main" id="{6237722A-ABAB-DCA4-C44C-367B6AF4C5AF}"/>
              </a:ext>
            </a:extLst>
          </p:cNvPr>
          <p:cNvPicPr>
            <a:picLocks noGrp="1" noChangeAspect="1"/>
          </p:cNvPicPr>
          <p:nvPr>
            <p:ph type="pic" sz="quarter" idx="13"/>
          </p:nvPr>
        </p:nvPicPr>
        <p:blipFill>
          <a:blip r:embed="rId2"/>
          <a:srcRect t="619" b="619"/>
          <a:stretch/>
        </p:blipFill>
        <p:spPr>
          <a:xfrm>
            <a:off x="6606253" y="647749"/>
            <a:ext cx="4942280" cy="5562501"/>
          </a:xfrm>
          <a:prstGeom prst="rect">
            <a:avLst/>
          </a:prstGeom>
        </p:spPr>
      </p:pic>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8C2E478F-E849-4A8C-AF1F-CBCC78A7CBFA}" type="slidenum">
              <a:rPr lang="en-US" smtClean="0"/>
              <a:pPr>
                <a:spcAft>
                  <a:spcPts val="600"/>
                </a:spcAft>
              </a:pPr>
              <a:t>4</a:t>
            </a:fld>
            <a:endParaRPr lang="en-US"/>
          </a:p>
        </p:txBody>
      </p:sp>
    </p:spTree>
    <p:extLst>
      <p:ext uri="{BB962C8B-B14F-4D97-AF65-F5344CB8AC3E}">
        <p14:creationId xmlns:p14="http://schemas.microsoft.com/office/powerpoint/2010/main" val="29447653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B7BD7FCF-A254-4A97-A15C-319B67622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Shape 46">
            <a:extLst>
              <a:ext uri="{FF2B5EF4-FFF2-40B4-BE49-F238E27FC236}">
                <a16:creationId xmlns:a16="http://schemas.microsoft.com/office/drawing/2014/main" id="{52FFAF72-6204-4676-9C6F-9A4CC4D91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12" name="Title 3">
            <a:extLst>
              <a:ext uri="{FF2B5EF4-FFF2-40B4-BE49-F238E27FC236}">
                <a16:creationId xmlns:a16="http://schemas.microsoft.com/office/drawing/2014/main" id="{FAAB2787-6A77-4A87-993D-DDAF924185B5}"/>
              </a:ext>
            </a:extLst>
          </p:cNvPr>
          <p:cNvSpPr>
            <a:spLocks noGrp="1"/>
          </p:cNvSpPr>
          <p:nvPr>
            <p:ph type="title"/>
          </p:nvPr>
        </p:nvSpPr>
        <p:spPr>
          <a:xfrm>
            <a:off x="643468" y="672221"/>
            <a:ext cx="4620584" cy="929667"/>
          </a:xfrm>
        </p:spPr>
        <p:txBody>
          <a:bodyPr vert="horz" lIns="91440" tIns="45720" rIns="91440" bIns="45720" rtlCol="0" anchor="b">
            <a:normAutofit/>
          </a:bodyPr>
          <a:lstStyle/>
          <a:p>
            <a:pPr algn="l">
              <a:lnSpc>
                <a:spcPct val="90000"/>
              </a:lnSpc>
            </a:pPr>
            <a:r>
              <a:rPr lang="en-US" sz="2000" b="1" kern="1200">
                <a:latin typeface="+mj-lt"/>
                <a:ea typeface="+mj-ea"/>
                <a:cs typeface="+mj-cs"/>
              </a:rPr>
              <a:t>Addressing Bias in Machine Learning</a:t>
            </a:r>
            <a:endParaRPr lang="en-US" sz="2000" kern="1200">
              <a:latin typeface="+mj-lt"/>
              <a:ea typeface="+mj-ea"/>
              <a:cs typeface="+mj-cs"/>
            </a:endParaRPr>
          </a:p>
          <a:p>
            <a:pPr algn="l">
              <a:lnSpc>
                <a:spcPct val="90000"/>
              </a:lnSpc>
            </a:pPr>
            <a:endParaRPr lang="en-US" sz="1400" kern="1200">
              <a:solidFill>
                <a:schemeClr val="tx1"/>
              </a:solidFill>
              <a:latin typeface="+mj-lt"/>
              <a:ea typeface="+mj-ea"/>
              <a:cs typeface="+mj-cs"/>
            </a:endParaRPr>
          </a:p>
        </p:txBody>
      </p:sp>
      <p:pic>
        <p:nvPicPr>
          <p:cNvPr id="3" name="Picture 4" descr="A picture containing tool&#10;&#10;Description automatically generated">
            <a:extLst>
              <a:ext uri="{FF2B5EF4-FFF2-40B4-BE49-F238E27FC236}">
                <a16:creationId xmlns:a16="http://schemas.microsoft.com/office/drawing/2014/main" id="{D781F7EC-C4EA-8705-2130-A3AA42ECE5F7}"/>
              </a:ext>
            </a:extLst>
          </p:cNvPr>
          <p:cNvPicPr>
            <a:picLocks noChangeAspect="1"/>
          </p:cNvPicPr>
          <p:nvPr/>
        </p:nvPicPr>
        <p:blipFill>
          <a:blip r:embed="rId2"/>
          <a:stretch>
            <a:fillRect/>
          </a:stretch>
        </p:blipFill>
        <p:spPr>
          <a:xfrm>
            <a:off x="6606253" y="690894"/>
            <a:ext cx="4942280" cy="5476211"/>
          </a:xfrm>
          <a:prstGeom prst="rect">
            <a:avLst/>
          </a:prstGeom>
        </p:spPr>
      </p:pic>
      <p:sp>
        <p:nvSpPr>
          <p:cNvPr id="2" name="Slide Number Placeholder 1">
            <a:extLst>
              <a:ext uri="{FF2B5EF4-FFF2-40B4-BE49-F238E27FC236}">
                <a16:creationId xmlns:a16="http://schemas.microsoft.com/office/drawing/2014/main" id="{6AC2F439-9B68-4159-977F-8EC563FB1552}"/>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a:spcAft>
                <a:spcPts val="600"/>
              </a:spcAft>
            </a:pPr>
            <a:fld id="{8C2E478F-E849-4A8C-AF1F-CBCC78A7CBFA}" type="slidenum">
              <a:rPr lang="en-US" smtClean="0"/>
              <a:pPr>
                <a:spcAft>
                  <a:spcPts val="600"/>
                </a:spcAft>
              </a:pPr>
              <a:t>5</a:t>
            </a:fld>
            <a:endParaRPr lang="en-US"/>
          </a:p>
        </p:txBody>
      </p:sp>
      <p:sp>
        <p:nvSpPr>
          <p:cNvPr id="5" name="TextBox 4">
            <a:extLst>
              <a:ext uri="{FF2B5EF4-FFF2-40B4-BE49-F238E27FC236}">
                <a16:creationId xmlns:a16="http://schemas.microsoft.com/office/drawing/2014/main" id="{A00B000F-7215-72D0-AAC2-7897D58A7F70}"/>
              </a:ext>
            </a:extLst>
          </p:cNvPr>
          <p:cNvSpPr txBox="1"/>
          <p:nvPr/>
        </p:nvSpPr>
        <p:spPr>
          <a:xfrm>
            <a:off x="750393" y="1445524"/>
            <a:ext cx="3790156"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There are several approaches to address bias in machine learning. One approach is to improve the quality and representativeness of the data used to train the algorithm. This may involve collecting more diverse data or using techniques such as oversampling to ensure that underrepresented groups are adequately represented.</a:t>
            </a:r>
          </a:p>
          <a:p>
            <a:endParaRPr lang="en-US">
              <a:cs typeface="Calibri" panose="020F0502020204030204"/>
            </a:endParaRPr>
          </a:p>
          <a:p>
            <a:r>
              <a:rPr lang="en-US">
                <a:cs typeface="Calibri" panose="020F0502020204030204"/>
              </a:rPr>
              <a:t>In this Assignment we have used following techniques:</a:t>
            </a:r>
          </a:p>
          <a:p>
            <a:pPr marL="342900" indent="-342900">
              <a:buAutoNum type="arabicPeriod"/>
            </a:pPr>
            <a:r>
              <a:rPr lang="en-US">
                <a:cs typeface="Calibri" panose="020F0502020204030204"/>
              </a:rPr>
              <a:t>Up sampling of data</a:t>
            </a:r>
          </a:p>
          <a:p>
            <a:pPr marL="342900" indent="-342900">
              <a:buAutoNum type="arabicPeriod"/>
            </a:pPr>
            <a:r>
              <a:rPr lang="en-US">
                <a:cs typeface="Calibri" panose="020F0502020204030204"/>
              </a:rPr>
              <a:t>Down sampling of data</a:t>
            </a:r>
          </a:p>
          <a:p>
            <a:pPr marL="342900" indent="-342900">
              <a:buAutoNum type="arabicPeriod"/>
            </a:pPr>
            <a:r>
              <a:rPr lang="en-US" err="1">
                <a:cs typeface="Calibri" panose="020F0502020204030204"/>
              </a:rPr>
              <a:t>Bliinding</a:t>
            </a:r>
            <a:r>
              <a:rPr lang="en-US">
                <a:cs typeface="Calibri" panose="020F0502020204030204"/>
              </a:rPr>
              <a:t> of sensitive attribute</a:t>
            </a:r>
          </a:p>
          <a:p>
            <a:pPr marL="342900" indent="-342900">
              <a:buAutoNum type="arabicPeriod"/>
            </a:pPr>
            <a:r>
              <a:rPr lang="en-US">
                <a:cs typeface="Calibri" panose="020F0502020204030204"/>
              </a:rPr>
              <a:t>Somewhere Reweighing</a:t>
            </a:r>
          </a:p>
          <a:p>
            <a:pPr marL="342900" indent="-342900">
              <a:buAutoNum type="arabicPeriod"/>
            </a:pPr>
            <a:endParaRPr lang="en-US">
              <a:cs typeface="Calibri" panose="020F0502020204030204"/>
            </a:endParaRPr>
          </a:p>
          <a:p>
            <a:pPr marL="342900" indent="-342900">
              <a:buAutoNum type="arabicPeriod"/>
            </a:pPr>
            <a:endParaRPr lang="en-US">
              <a:cs typeface="Calibri" panose="020F0502020204030204"/>
            </a:endParaRPr>
          </a:p>
        </p:txBody>
      </p:sp>
    </p:spTree>
    <p:extLst>
      <p:ext uri="{BB962C8B-B14F-4D97-AF65-F5344CB8AC3E}">
        <p14:creationId xmlns:p14="http://schemas.microsoft.com/office/powerpoint/2010/main" val="2779095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DCD9C319-51C4-4B3F-AEB3-47BB3616FF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3DA247-2F35-4FB8-903D-FB32D7B852D9}"/>
              </a:ext>
            </a:extLst>
          </p:cNvPr>
          <p:cNvSpPr>
            <a:spLocks noGrp="1"/>
          </p:cNvSpPr>
          <p:nvPr>
            <p:ph type="title"/>
          </p:nvPr>
        </p:nvSpPr>
        <p:spPr>
          <a:xfrm>
            <a:off x="290916" y="365125"/>
            <a:ext cx="11293088" cy="842914"/>
          </a:xfrm>
        </p:spPr>
        <p:txBody>
          <a:bodyPr vert="horz" lIns="91440" tIns="45720" rIns="91440" bIns="45720" rtlCol="0" anchor="ctr">
            <a:normAutofit/>
          </a:bodyPr>
          <a:lstStyle/>
          <a:p>
            <a:pPr algn="l">
              <a:lnSpc>
                <a:spcPct val="90000"/>
              </a:lnSpc>
            </a:pPr>
            <a:r>
              <a:rPr lang="en-US" sz="1600" b="1">
                <a:cs typeface="Calibri Light"/>
              </a:rPr>
              <a:t>Dataset1 : DIABETES Dataset</a:t>
            </a:r>
          </a:p>
          <a:p>
            <a:pPr algn="l">
              <a:lnSpc>
                <a:spcPct val="90000"/>
              </a:lnSpc>
            </a:pPr>
            <a:endParaRPr lang="en-US" sz="1300">
              <a:cs typeface="Calibri Light"/>
            </a:endParaRPr>
          </a:p>
        </p:txBody>
      </p:sp>
      <p:sp>
        <p:nvSpPr>
          <p:cNvPr id="3" name="Slide Number Placeholder 2">
            <a:extLst>
              <a:ext uri="{FF2B5EF4-FFF2-40B4-BE49-F238E27FC236}">
                <a16:creationId xmlns:a16="http://schemas.microsoft.com/office/drawing/2014/main" id="{FBDE7135-9153-4AEB-AC1F-4B951B7A76F2}"/>
              </a:ext>
            </a:extLst>
          </p:cNvPr>
          <p:cNvSpPr>
            <a:spLocks noGrp="1"/>
          </p:cNvSpPr>
          <p:nvPr>
            <p:ph type="sldNum" sz="quarter" idx="11"/>
          </p:nvPr>
        </p:nvSpPr>
        <p:spPr>
          <a:xfrm>
            <a:off x="10632332" y="6356350"/>
            <a:ext cx="721468" cy="365125"/>
          </a:xfrm>
          <a:noFill/>
        </p:spPr>
        <p:txBody>
          <a:bodyPr vert="horz" lIns="91440" tIns="45720" rIns="91440" bIns="45720" rtlCol="0" anchor="ctr">
            <a:normAutofit/>
          </a:bodyPr>
          <a:lstStyle/>
          <a:p>
            <a:pPr defTabSz="457200">
              <a:spcAft>
                <a:spcPts val="600"/>
              </a:spcAft>
              <a:defRPr/>
            </a:pPr>
            <a:fld id="{8C2E478F-E849-4A8C-AF1F-CBCC78A7CBFA}" type="slidenum">
              <a:rPr lang="en-US"/>
              <a:pPr defTabSz="457200">
                <a:spcAft>
                  <a:spcPts val="600"/>
                </a:spcAft>
                <a:defRPr/>
              </a:pPr>
              <a:t>6</a:t>
            </a:fld>
            <a:endParaRPr lang="en-US"/>
          </a:p>
        </p:txBody>
      </p:sp>
      <p:pic>
        <p:nvPicPr>
          <p:cNvPr id="5" name="Picture 5" descr="Icon&#10;&#10;Description automatically generated">
            <a:extLst>
              <a:ext uri="{FF2B5EF4-FFF2-40B4-BE49-F238E27FC236}">
                <a16:creationId xmlns:a16="http://schemas.microsoft.com/office/drawing/2014/main" id="{FC97491B-8AFD-EDB6-EF15-BE49D91FB29C}"/>
              </a:ext>
            </a:extLst>
          </p:cNvPr>
          <p:cNvPicPr>
            <a:picLocks noChangeAspect="1"/>
          </p:cNvPicPr>
          <p:nvPr/>
        </p:nvPicPr>
        <p:blipFill>
          <a:blip r:embed="rId2"/>
          <a:stretch>
            <a:fillRect/>
          </a:stretch>
        </p:blipFill>
        <p:spPr>
          <a:xfrm>
            <a:off x="2106780" y="2096754"/>
            <a:ext cx="2143125" cy="2143125"/>
          </a:xfrm>
          <a:prstGeom prst="rect">
            <a:avLst/>
          </a:prstGeom>
        </p:spPr>
      </p:pic>
      <p:sp>
        <p:nvSpPr>
          <p:cNvPr id="4" name="TextBox 3">
            <a:extLst>
              <a:ext uri="{FF2B5EF4-FFF2-40B4-BE49-F238E27FC236}">
                <a16:creationId xmlns:a16="http://schemas.microsoft.com/office/drawing/2014/main" id="{A6AB2A27-BC45-56A6-E1FE-6C73ADCF0AB2}"/>
              </a:ext>
            </a:extLst>
          </p:cNvPr>
          <p:cNvSpPr txBox="1"/>
          <p:nvPr/>
        </p:nvSpPr>
        <p:spPr>
          <a:xfrm>
            <a:off x="5237512" y="2449285"/>
            <a:ext cx="575705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This Dataset set record of peoples who have been tested for diabetes, have all record of all the factors (measures) requires for testing whether the patient is diagnosed with Diabetes or not.</a:t>
            </a:r>
            <a:endParaRPr lang="en-US"/>
          </a:p>
        </p:txBody>
      </p:sp>
    </p:spTree>
    <p:extLst>
      <p:ext uri="{BB962C8B-B14F-4D97-AF65-F5344CB8AC3E}">
        <p14:creationId xmlns:p14="http://schemas.microsoft.com/office/powerpoint/2010/main" val="1518880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B7BD7FCF-A254-4A97-A15C-319B67622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Shape 46">
            <a:extLst>
              <a:ext uri="{FF2B5EF4-FFF2-40B4-BE49-F238E27FC236}">
                <a16:creationId xmlns:a16="http://schemas.microsoft.com/office/drawing/2014/main" id="{52FFAF72-6204-4676-9C6F-9A4CC4D91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12" name="Title 3">
            <a:extLst>
              <a:ext uri="{FF2B5EF4-FFF2-40B4-BE49-F238E27FC236}">
                <a16:creationId xmlns:a16="http://schemas.microsoft.com/office/drawing/2014/main" id="{FAAB2787-6A77-4A87-993D-DDAF924185B5}"/>
              </a:ext>
            </a:extLst>
          </p:cNvPr>
          <p:cNvSpPr>
            <a:spLocks noGrp="1"/>
          </p:cNvSpPr>
          <p:nvPr>
            <p:ph type="title"/>
          </p:nvPr>
        </p:nvSpPr>
        <p:spPr>
          <a:xfrm>
            <a:off x="643468" y="643467"/>
            <a:ext cx="4620584" cy="4567137"/>
          </a:xfrm>
        </p:spPr>
        <p:txBody>
          <a:bodyPr vert="horz" lIns="91440" tIns="45720" rIns="91440" bIns="45720" rtlCol="0" anchor="b">
            <a:normAutofit/>
          </a:bodyPr>
          <a:lstStyle/>
          <a:p>
            <a:pPr algn="l">
              <a:lnSpc>
                <a:spcPct val="90000"/>
              </a:lnSpc>
            </a:pPr>
            <a:endParaRPr lang="en-US" sz="1400" b="1" kern="1200">
              <a:cs typeface="Calibri Light"/>
            </a:endParaRPr>
          </a:p>
          <a:p>
            <a:pPr algn="l">
              <a:lnSpc>
                <a:spcPct val="90000"/>
              </a:lnSpc>
            </a:pPr>
            <a:endParaRPr lang="en-US" sz="1400" kern="1200">
              <a:latin typeface="+mj-lt"/>
              <a:cs typeface="Calibri Light"/>
            </a:endParaRPr>
          </a:p>
          <a:p>
            <a:pPr algn="l">
              <a:lnSpc>
                <a:spcPct val="90000"/>
              </a:lnSpc>
            </a:pPr>
            <a:endParaRPr lang="en-US" sz="1400" kern="1200">
              <a:solidFill>
                <a:schemeClr val="tx1"/>
              </a:solidFill>
              <a:latin typeface="+mj-lt"/>
              <a:ea typeface="+mj-ea"/>
              <a:cs typeface="+mj-cs"/>
            </a:endParaRPr>
          </a:p>
        </p:txBody>
      </p:sp>
      <p:sp>
        <p:nvSpPr>
          <p:cNvPr id="2" name="Slide Number Placeholder 1">
            <a:extLst>
              <a:ext uri="{FF2B5EF4-FFF2-40B4-BE49-F238E27FC236}">
                <a16:creationId xmlns:a16="http://schemas.microsoft.com/office/drawing/2014/main" id="{6AC2F439-9B68-4159-977F-8EC563FB1552}"/>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a:spcAft>
                <a:spcPts val="600"/>
              </a:spcAft>
            </a:pPr>
            <a:fld id="{8C2E478F-E849-4A8C-AF1F-CBCC78A7CBFA}" type="slidenum">
              <a:rPr lang="en-US" smtClean="0"/>
              <a:pPr>
                <a:spcAft>
                  <a:spcPts val="600"/>
                </a:spcAft>
              </a:pPr>
              <a:t>7</a:t>
            </a:fld>
            <a:endParaRPr lang="en-US"/>
          </a:p>
        </p:txBody>
      </p:sp>
      <p:sp>
        <p:nvSpPr>
          <p:cNvPr id="3" name="TextBox 2">
            <a:extLst>
              <a:ext uri="{FF2B5EF4-FFF2-40B4-BE49-F238E27FC236}">
                <a16:creationId xmlns:a16="http://schemas.microsoft.com/office/drawing/2014/main" id="{32626C0A-37CC-F9B1-13E7-7CC10BB146F4}"/>
              </a:ext>
            </a:extLst>
          </p:cNvPr>
          <p:cNvSpPr txBox="1"/>
          <p:nvPr/>
        </p:nvSpPr>
        <p:spPr>
          <a:xfrm>
            <a:off x="828798" y="717467"/>
            <a:ext cx="51434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ANALYSING THE DATASET1:</a:t>
            </a:r>
          </a:p>
        </p:txBody>
      </p:sp>
      <p:pic>
        <p:nvPicPr>
          <p:cNvPr id="5" name="Picture 5" descr="Chart, bar chart&#10;&#10;Description automatically generated">
            <a:extLst>
              <a:ext uri="{FF2B5EF4-FFF2-40B4-BE49-F238E27FC236}">
                <a16:creationId xmlns:a16="http://schemas.microsoft.com/office/drawing/2014/main" id="{187A2939-BF46-C13A-D604-5154D94B80DF}"/>
              </a:ext>
            </a:extLst>
          </p:cNvPr>
          <p:cNvPicPr>
            <a:picLocks noChangeAspect="1"/>
          </p:cNvPicPr>
          <p:nvPr/>
        </p:nvPicPr>
        <p:blipFill>
          <a:blip r:embed="rId2"/>
          <a:stretch>
            <a:fillRect/>
          </a:stretch>
        </p:blipFill>
        <p:spPr>
          <a:xfrm>
            <a:off x="590811" y="2598144"/>
            <a:ext cx="4789117" cy="3603243"/>
          </a:xfrm>
          <a:prstGeom prst="rect">
            <a:avLst/>
          </a:prstGeom>
        </p:spPr>
      </p:pic>
      <p:pic>
        <p:nvPicPr>
          <p:cNvPr id="6" name="Picture 6" descr="Chart, bar chart&#10;&#10;Description automatically generated">
            <a:extLst>
              <a:ext uri="{FF2B5EF4-FFF2-40B4-BE49-F238E27FC236}">
                <a16:creationId xmlns:a16="http://schemas.microsoft.com/office/drawing/2014/main" id="{70909CC4-BB29-D602-0C20-021C45DEDEA3}"/>
              </a:ext>
            </a:extLst>
          </p:cNvPr>
          <p:cNvPicPr>
            <a:picLocks noChangeAspect="1"/>
          </p:cNvPicPr>
          <p:nvPr/>
        </p:nvPicPr>
        <p:blipFill>
          <a:blip r:embed="rId3"/>
          <a:stretch>
            <a:fillRect/>
          </a:stretch>
        </p:blipFill>
        <p:spPr>
          <a:xfrm>
            <a:off x="6217084" y="2598151"/>
            <a:ext cx="4684735" cy="3603231"/>
          </a:xfrm>
          <a:prstGeom prst="rect">
            <a:avLst/>
          </a:prstGeom>
        </p:spPr>
      </p:pic>
      <p:sp>
        <p:nvSpPr>
          <p:cNvPr id="7" name="TextBox 6">
            <a:extLst>
              <a:ext uri="{FF2B5EF4-FFF2-40B4-BE49-F238E27FC236}">
                <a16:creationId xmlns:a16="http://schemas.microsoft.com/office/drawing/2014/main" id="{2E0A1536-2209-2EB7-2577-5F8D02EC5B90}"/>
              </a:ext>
            </a:extLst>
          </p:cNvPr>
          <p:cNvSpPr txBox="1"/>
          <p:nvPr/>
        </p:nvSpPr>
        <p:spPr>
          <a:xfrm>
            <a:off x="754170" y="1213458"/>
            <a:ext cx="1060797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After analyzing the dataset, it was observed that there is an uneven distribution of the attributes "class" and "gender". This means that there are significantly more samples belonging to one category than the other. This could potentially lead to biased results in any analysis or modeling performed on the dataset. It is important to address this imbalance before proceeding with any further analysis or modeling.</a:t>
            </a:r>
            <a:endParaRPr lang="en-US"/>
          </a:p>
        </p:txBody>
      </p:sp>
    </p:spTree>
    <p:extLst>
      <p:ext uri="{BB962C8B-B14F-4D97-AF65-F5344CB8AC3E}">
        <p14:creationId xmlns:p14="http://schemas.microsoft.com/office/powerpoint/2010/main" val="999203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9">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11">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17CC97B-E28E-719F-3BAB-913B56CCD953}"/>
              </a:ext>
            </a:extLst>
          </p:cNvPr>
          <p:cNvSpPr>
            <a:spLocks noGrp="1"/>
          </p:cNvSpPr>
          <p:nvPr>
            <p:ph type="title"/>
          </p:nvPr>
        </p:nvSpPr>
        <p:spPr>
          <a:xfrm>
            <a:off x="1046746" y="586822"/>
            <a:ext cx="3560252" cy="1645920"/>
          </a:xfrm>
        </p:spPr>
        <p:txBody>
          <a:bodyPr vert="horz" lIns="91440" tIns="45720" rIns="91440" bIns="45720" rtlCol="0" anchor="ctr">
            <a:normAutofit/>
          </a:bodyPr>
          <a:lstStyle/>
          <a:p>
            <a:pPr algn="l">
              <a:lnSpc>
                <a:spcPct val="90000"/>
              </a:lnSpc>
            </a:pPr>
            <a:r>
              <a:rPr lang="en-US" sz="3200" kern="1200">
                <a:solidFill>
                  <a:schemeClr val="tx1"/>
                </a:solidFill>
                <a:latin typeface="+mj-lt"/>
                <a:ea typeface="+mj-ea"/>
                <a:cs typeface="+mj-cs"/>
              </a:rPr>
              <a:t>1-Factor analysis</a:t>
            </a:r>
          </a:p>
        </p:txBody>
      </p:sp>
      <p:sp>
        <p:nvSpPr>
          <p:cNvPr id="29" name="Rectangle 13">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0" name="Rectangle 15">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TextBox 3">
            <a:extLst>
              <a:ext uri="{FF2B5EF4-FFF2-40B4-BE49-F238E27FC236}">
                <a16:creationId xmlns:a16="http://schemas.microsoft.com/office/drawing/2014/main" id="{AFC17837-2E8D-0335-9F7F-87019DB6AD3C}"/>
              </a:ext>
            </a:extLst>
          </p:cNvPr>
          <p:cNvSpPr txBox="1"/>
          <p:nvPr/>
        </p:nvSpPr>
        <p:spPr>
          <a:xfrm>
            <a:off x="5351164" y="586822"/>
            <a:ext cx="6002636" cy="164592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a:t>Factor analysis is a statistical technique used to identify underlying dimensions or factors that explain the correlations among a set of observed variables.</a:t>
            </a:r>
          </a:p>
        </p:txBody>
      </p:sp>
      <p:pic>
        <p:nvPicPr>
          <p:cNvPr id="5" name="Picture 5" descr="Chart&#10;&#10;Description automatically generated">
            <a:extLst>
              <a:ext uri="{FF2B5EF4-FFF2-40B4-BE49-F238E27FC236}">
                <a16:creationId xmlns:a16="http://schemas.microsoft.com/office/drawing/2014/main" id="{2F5DE55A-90BC-C177-BCBF-A796291EFF6F}"/>
              </a:ext>
            </a:extLst>
          </p:cNvPr>
          <p:cNvPicPr>
            <a:picLocks noChangeAspect="1"/>
          </p:cNvPicPr>
          <p:nvPr/>
        </p:nvPicPr>
        <p:blipFill rotWithShape="1">
          <a:blip r:embed="rId2"/>
          <a:srcRect l="759" b="-524"/>
          <a:stretch/>
        </p:blipFill>
        <p:spPr>
          <a:xfrm>
            <a:off x="557784" y="2829176"/>
            <a:ext cx="11164824" cy="3293623"/>
          </a:xfrm>
          <a:prstGeom prst="rect">
            <a:avLst/>
          </a:prstGeom>
        </p:spPr>
      </p:pic>
      <p:sp>
        <p:nvSpPr>
          <p:cNvPr id="3" name="Slide Number Placeholder 2">
            <a:extLst>
              <a:ext uri="{FF2B5EF4-FFF2-40B4-BE49-F238E27FC236}">
                <a16:creationId xmlns:a16="http://schemas.microsoft.com/office/drawing/2014/main" id="{31D7F2B9-DB38-4352-244D-5EADD9A88DAD}"/>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a:spcAft>
                <a:spcPts val="600"/>
              </a:spcAft>
            </a:pPr>
            <a:fld id="{8C2E478F-E849-4A8C-AF1F-CBCC78A7CBFA}" type="slidenum">
              <a:rPr lang="en-US">
                <a:solidFill>
                  <a:schemeClr val="tx1">
                    <a:lumMod val="50000"/>
                    <a:lumOff val="50000"/>
                  </a:schemeClr>
                </a:solidFill>
              </a:rPr>
              <a:pPr>
                <a:spcAft>
                  <a:spcPts val="600"/>
                </a:spcAft>
              </a:pPr>
              <a:t>8</a:t>
            </a:fld>
            <a:endParaRPr lang="en-US">
              <a:solidFill>
                <a:schemeClr val="tx1">
                  <a:lumMod val="50000"/>
                  <a:lumOff val="50000"/>
                </a:schemeClr>
              </a:solidFill>
            </a:endParaRPr>
          </a:p>
        </p:txBody>
      </p:sp>
      <p:sp>
        <p:nvSpPr>
          <p:cNvPr id="6" name="TextBox 5">
            <a:extLst>
              <a:ext uri="{FF2B5EF4-FFF2-40B4-BE49-F238E27FC236}">
                <a16:creationId xmlns:a16="http://schemas.microsoft.com/office/drawing/2014/main" id="{5990185F-07EC-B46C-77A6-D7FEFF195CE9}"/>
              </a:ext>
            </a:extLst>
          </p:cNvPr>
          <p:cNvSpPr txBox="1"/>
          <p:nvPr/>
        </p:nvSpPr>
        <p:spPr>
          <a:xfrm>
            <a:off x="3050683" y="6238204"/>
            <a:ext cx="61147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RELATIONSHIP BETWEEN GENDER AND CLASS</a:t>
            </a:r>
            <a:endParaRPr lang="en-US"/>
          </a:p>
        </p:txBody>
      </p:sp>
    </p:spTree>
    <p:extLst>
      <p:ext uri="{BB962C8B-B14F-4D97-AF65-F5344CB8AC3E}">
        <p14:creationId xmlns:p14="http://schemas.microsoft.com/office/powerpoint/2010/main" val="2270341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15">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DC4DD3-5C10-83E3-9A0E-7217CA06A492}"/>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nSpc>
                <a:spcPct val="90000"/>
              </a:lnSpc>
            </a:pPr>
            <a:r>
              <a:rPr lang="en-US" sz="4100" kern="1200">
                <a:solidFill>
                  <a:schemeClr val="tx1"/>
                </a:solidFill>
                <a:latin typeface="+mj-lt"/>
                <a:ea typeface="+mj-ea"/>
                <a:cs typeface="+mj-cs"/>
              </a:rPr>
              <a:t>ReLATIONshIP BETWEEN AGE AND CLASS</a:t>
            </a:r>
          </a:p>
        </p:txBody>
      </p:sp>
      <p:sp>
        <p:nvSpPr>
          <p:cNvPr id="30"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Chart, box and whisker chart&#10;&#10;Description automatically generated">
            <a:extLst>
              <a:ext uri="{FF2B5EF4-FFF2-40B4-BE49-F238E27FC236}">
                <a16:creationId xmlns:a16="http://schemas.microsoft.com/office/drawing/2014/main" id="{4E04D7A0-7542-3E55-9E72-421C47AA900C}"/>
              </a:ext>
            </a:extLst>
          </p:cNvPr>
          <p:cNvPicPr>
            <a:picLocks noChangeAspect="1"/>
          </p:cNvPicPr>
          <p:nvPr/>
        </p:nvPicPr>
        <p:blipFill>
          <a:blip r:embed="rId2"/>
          <a:stretch>
            <a:fillRect/>
          </a:stretch>
        </p:blipFill>
        <p:spPr>
          <a:xfrm>
            <a:off x="320040" y="2694318"/>
            <a:ext cx="11548872" cy="3464660"/>
          </a:xfrm>
          <a:prstGeom prst="rect">
            <a:avLst/>
          </a:prstGeom>
        </p:spPr>
      </p:pic>
      <p:sp>
        <p:nvSpPr>
          <p:cNvPr id="3" name="Slide Number Placeholder 2">
            <a:extLst>
              <a:ext uri="{FF2B5EF4-FFF2-40B4-BE49-F238E27FC236}">
                <a16:creationId xmlns:a16="http://schemas.microsoft.com/office/drawing/2014/main" id="{C0C00586-26D9-4235-8F0B-A6EE76032262}"/>
              </a:ext>
            </a:extLst>
          </p:cNvPr>
          <p:cNvSpPr>
            <a:spLocks noGrp="1"/>
          </p:cNvSpPr>
          <p:nvPr>
            <p:ph type="sldNum" sz="quarter" idx="11"/>
          </p:nvPr>
        </p:nvSpPr>
        <p:spPr>
          <a:xfrm>
            <a:off x="8610600" y="6356350"/>
            <a:ext cx="2743200" cy="365125"/>
          </a:xfrm>
        </p:spPr>
        <p:txBody>
          <a:bodyPr vert="horz" lIns="91440" tIns="45720" rIns="91440" bIns="45720" rtlCol="0" anchor="ctr">
            <a:normAutofit/>
          </a:bodyPr>
          <a:lstStyle/>
          <a:p>
            <a:pPr>
              <a:spcAft>
                <a:spcPts val="600"/>
              </a:spcAft>
            </a:pPr>
            <a:fld id="{8C2E478F-E849-4A8C-AF1F-CBCC78A7CBFA}" type="slidenum">
              <a:rPr lang="en-US" smtClean="0"/>
              <a:pPr>
                <a:spcAft>
                  <a:spcPts val="600"/>
                </a:spcAft>
              </a:pPr>
              <a:t>9</a:t>
            </a:fld>
            <a:endParaRPr lang="en-US"/>
          </a:p>
        </p:txBody>
      </p:sp>
    </p:spTree>
    <p:extLst>
      <p:ext uri="{BB962C8B-B14F-4D97-AF65-F5344CB8AC3E}">
        <p14:creationId xmlns:p14="http://schemas.microsoft.com/office/powerpoint/2010/main" val="3343698779"/>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5661986_LW_V2" id="{E5110F26-8197-DB45-AF5B-7431BEF0563B}" vid="{8AAB886A-F653-1948-BBB7-F7B1A419C2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9A06775-4FD5-4278-BDCC-E6FF131E966F}">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002A8ED-1331-4C1D-8649-743D7BE164DD}">
  <ds:schemaRefs>
    <ds:schemaRef ds:uri="71af3243-3dd4-4a8d-8c0d-dd76da1f02a5"/>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99E4EAC9-33DC-4CF0-BA31-C98F61CE478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27</Slides>
  <Notes>1</Notes>
  <HiddenSlides>0</HiddenSlide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Office Theme</vt:lpstr>
      <vt:lpstr>Leveling the Playing Field: Achieving Fairness in Machine Learning </vt:lpstr>
      <vt:lpstr>CONTENTS </vt:lpstr>
      <vt:lpstr>Introduction</vt:lpstr>
      <vt:lpstr>Types of Bias in Machine Learning  There are several types of bias that can occur in machine learning algorithms. One type is selection bias, which occurs when the data used to train the algorithm is not representative of the population it will be applied to. This can lead to inaccurate or unfair predictions for certain groups of people. Another type of bias is confirmation bias, which occurs when the algorithm reinforces existing stereotypes or prejudices. For example, if an algorithm is trained on data that shows men are more likely to be successful in certain industries, it may continue to make biased predictions even if the data changes over time. </vt:lpstr>
      <vt:lpstr>Addressing Bias in Machine Learning </vt:lpstr>
      <vt:lpstr>Dataset1 : DIABETES Dataset </vt:lpstr>
      <vt:lpstr>  </vt:lpstr>
      <vt:lpstr>1-Factor analysis</vt:lpstr>
      <vt:lpstr>ReLATIONshIP BETWEEN AGE AND CLASS</vt:lpstr>
      <vt:lpstr>Measures to achieve Fairness</vt:lpstr>
      <vt:lpstr>1-Factor Analysis after resampling</vt:lpstr>
      <vt:lpstr>TWO FACTOR ANALYSIS</vt:lpstr>
      <vt:lpstr>Fitting MACHINE LEARNING MODELS</vt:lpstr>
      <vt:lpstr>PowerPoint Presentation</vt:lpstr>
      <vt:lpstr>PowerPoint Presentation</vt:lpstr>
      <vt:lpstr>3. Random forest</vt:lpstr>
      <vt:lpstr>After blinding sensitive attributes</vt:lpstr>
      <vt:lpstr>Dataset2 : compas recidivism racial bias  </vt:lpstr>
      <vt:lpstr>  </vt:lpstr>
      <vt:lpstr>  </vt:lpstr>
      <vt:lpstr>1-Factor analysis</vt:lpstr>
      <vt:lpstr>Evaluating logistic regression </vt:lpstr>
      <vt:lpstr>Evaluating decision tree </vt:lpstr>
      <vt:lpstr>Evaluating random forest </vt:lpstr>
      <vt:lpstr>Evaluating logistic regression (blinded testing)</vt:lpstr>
      <vt:lpstr>Confusion matrix analysis</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Fabrikam Technology Inc.</dc:title>
  <dc:creator/>
  <cp:revision>17</cp:revision>
  <dcterms:created xsi:type="dcterms:W3CDTF">2023-04-17T08:48:08Z</dcterms:created>
  <dcterms:modified xsi:type="dcterms:W3CDTF">2023-04-18T10:02:27Z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